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131" y="71119"/>
            <a:ext cx="8063737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0708"/>
            <a:ext cx="8072119" cy="393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4372152"/>
            <a:ext cx="9169400" cy="2498725"/>
            <a:chOff x="-12700" y="4372152"/>
            <a:chExt cx="9169400" cy="2498725"/>
          </a:xfrm>
        </p:grpSpPr>
        <p:sp>
          <p:nvSpPr>
            <p:cNvPr id="3" name="object 3"/>
            <p:cNvSpPr/>
            <p:nvPr/>
          </p:nvSpPr>
          <p:spPr>
            <a:xfrm>
              <a:off x="0" y="548640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8877300" y="0"/>
                  </a:moveTo>
                  <a:lnTo>
                    <a:pt x="266700" y="0"/>
                  </a:lnTo>
                  <a:lnTo>
                    <a:pt x="218760" y="4296"/>
                  </a:lnTo>
                  <a:lnTo>
                    <a:pt x="173640" y="16685"/>
                  </a:lnTo>
                  <a:lnTo>
                    <a:pt x="132092" y="36412"/>
                  </a:lnTo>
                  <a:lnTo>
                    <a:pt x="94869" y="62724"/>
                  </a:lnTo>
                  <a:lnTo>
                    <a:pt x="62725" y="94868"/>
                  </a:lnTo>
                  <a:lnTo>
                    <a:pt x="36412" y="132091"/>
                  </a:lnTo>
                  <a:lnTo>
                    <a:pt x="16685" y="173639"/>
                  </a:lnTo>
                  <a:lnTo>
                    <a:pt x="4296" y="218760"/>
                  </a:lnTo>
                  <a:lnTo>
                    <a:pt x="0" y="266700"/>
                  </a:lnTo>
                  <a:lnTo>
                    <a:pt x="0" y="1333494"/>
                  </a:lnTo>
                  <a:lnTo>
                    <a:pt x="3415" y="1371598"/>
                  </a:lnTo>
                  <a:lnTo>
                    <a:pt x="9140585" y="1371598"/>
                  </a:lnTo>
                  <a:lnTo>
                    <a:pt x="9144000" y="1333494"/>
                  </a:lnTo>
                  <a:lnTo>
                    <a:pt x="9144000" y="266700"/>
                  </a:lnTo>
                  <a:lnTo>
                    <a:pt x="9139703" y="218760"/>
                  </a:lnTo>
                  <a:lnTo>
                    <a:pt x="9127317" y="173639"/>
                  </a:lnTo>
                  <a:lnTo>
                    <a:pt x="9107593" y="132091"/>
                  </a:lnTo>
                  <a:lnTo>
                    <a:pt x="9081283" y="94868"/>
                  </a:lnTo>
                  <a:lnTo>
                    <a:pt x="9049141" y="62724"/>
                  </a:lnTo>
                  <a:lnTo>
                    <a:pt x="9011920" y="36412"/>
                  </a:lnTo>
                  <a:lnTo>
                    <a:pt x="8970370" y="16685"/>
                  </a:lnTo>
                  <a:lnTo>
                    <a:pt x="8925246" y="4296"/>
                  </a:lnTo>
                  <a:lnTo>
                    <a:pt x="88773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48640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266700"/>
                  </a:moveTo>
                  <a:lnTo>
                    <a:pt x="4296" y="218760"/>
                  </a:lnTo>
                  <a:lnTo>
                    <a:pt x="16685" y="173639"/>
                  </a:lnTo>
                  <a:lnTo>
                    <a:pt x="36412" y="132091"/>
                  </a:lnTo>
                  <a:lnTo>
                    <a:pt x="62725" y="94868"/>
                  </a:lnTo>
                  <a:lnTo>
                    <a:pt x="94869" y="62724"/>
                  </a:lnTo>
                  <a:lnTo>
                    <a:pt x="132092" y="36412"/>
                  </a:lnTo>
                  <a:lnTo>
                    <a:pt x="173640" y="16685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8877300" y="0"/>
                  </a:lnTo>
                  <a:lnTo>
                    <a:pt x="8925246" y="4296"/>
                  </a:lnTo>
                  <a:lnTo>
                    <a:pt x="8970370" y="16685"/>
                  </a:lnTo>
                  <a:lnTo>
                    <a:pt x="9011920" y="36412"/>
                  </a:lnTo>
                  <a:lnTo>
                    <a:pt x="9049141" y="62724"/>
                  </a:lnTo>
                  <a:lnTo>
                    <a:pt x="9081283" y="94868"/>
                  </a:lnTo>
                  <a:lnTo>
                    <a:pt x="9107593" y="132091"/>
                  </a:lnTo>
                  <a:lnTo>
                    <a:pt x="9127317" y="173639"/>
                  </a:lnTo>
                  <a:lnTo>
                    <a:pt x="9139703" y="218760"/>
                  </a:lnTo>
                  <a:lnTo>
                    <a:pt x="9144000" y="266700"/>
                  </a:lnTo>
                  <a:lnTo>
                    <a:pt x="9144000" y="1333494"/>
                  </a:lnTo>
                  <a:lnTo>
                    <a:pt x="9140585" y="1371598"/>
                  </a:lnTo>
                </a:path>
                <a:path w="9144000" h="1371600">
                  <a:moveTo>
                    <a:pt x="3415" y="1371598"/>
                  </a:moveTo>
                  <a:lnTo>
                    <a:pt x="0" y="1333494"/>
                  </a:lnTo>
                  <a:lnTo>
                    <a:pt x="0" y="266700"/>
                  </a:lnTo>
                </a:path>
              </a:pathLst>
            </a:custGeom>
            <a:ln w="25400">
              <a:solidFill>
                <a:srgbClr val="0F24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376915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79">
                  <a:moveTo>
                    <a:pt x="9144000" y="0"/>
                  </a:moveTo>
                  <a:lnTo>
                    <a:pt x="0" y="0"/>
                  </a:lnTo>
                  <a:lnTo>
                    <a:pt x="0" y="1261884"/>
                  </a:lnTo>
                  <a:lnTo>
                    <a:pt x="9144000" y="12618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76915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79">
                  <a:moveTo>
                    <a:pt x="0" y="1261884"/>
                  </a:moveTo>
                  <a:lnTo>
                    <a:pt x="9144000" y="126188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61884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4762" y="-4762"/>
            <a:ext cx="9153525" cy="4424680"/>
            <a:chOff x="-4762" y="-4762"/>
            <a:chExt cx="9153525" cy="44246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00"/>
              <a:ext cx="9144000" cy="2895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9144000" cy="1569720"/>
            </a:xfrm>
            <a:custGeom>
              <a:avLst/>
              <a:gdLst/>
              <a:ahLst/>
              <a:cxnLst/>
              <a:rect l="l" t="t" r="r" b="b"/>
              <a:pathLst>
                <a:path w="9144000" h="1569720">
                  <a:moveTo>
                    <a:pt x="0" y="1569720"/>
                  </a:moveTo>
                  <a:lnTo>
                    <a:pt x="9144000" y="1569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417" y="155139"/>
              <a:ext cx="7866993" cy="3330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1000"/>
              <a:ext cx="9144000" cy="8427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063" y="815339"/>
              <a:ext cx="7389114" cy="100736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8750" y="8635"/>
            <a:ext cx="8827135" cy="1483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1270" algn="ctr">
              <a:lnSpc>
                <a:spcPct val="99500"/>
              </a:lnSpc>
              <a:spcBef>
                <a:spcPts val="114"/>
              </a:spcBef>
            </a:pPr>
            <a:r>
              <a:rPr sz="3000" u="none" spc="-45" dirty="0">
                <a:solidFill>
                  <a:srgbClr val="C00000"/>
                </a:solidFill>
              </a:rPr>
              <a:t>COMPUTATIONAL</a:t>
            </a:r>
            <a:r>
              <a:rPr sz="3000" u="none" spc="-55" dirty="0">
                <a:solidFill>
                  <a:srgbClr val="C00000"/>
                </a:solidFill>
              </a:rPr>
              <a:t> </a:t>
            </a:r>
            <a:r>
              <a:rPr sz="3000" u="none" dirty="0">
                <a:solidFill>
                  <a:srgbClr val="C00000"/>
                </a:solidFill>
              </a:rPr>
              <a:t>THINKING</a:t>
            </a:r>
            <a:r>
              <a:rPr sz="3000" u="none" spc="-40" dirty="0">
                <a:solidFill>
                  <a:srgbClr val="C00000"/>
                </a:solidFill>
              </a:rPr>
              <a:t> </a:t>
            </a:r>
            <a:r>
              <a:rPr sz="3000" u="none" dirty="0">
                <a:solidFill>
                  <a:srgbClr val="C00000"/>
                </a:solidFill>
              </a:rPr>
              <a:t>,</a:t>
            </a:r>
            <a:r>
              <a:rPr sz="3000" u="none" spc="-35" dirty="0">
                <a:solidFill>
                  <a:srgbClr val="C00000"/>
                </a:solidFill>
              </a:rPr>
              <a:t> </a:t>
            </a:r>
            <a:r>
              <a:rPr sz="3000" u="none" dirty="0">
                <a:solidFill>
                  <a:srgbClr val="C00000"/>
                </a:solidFill>
              </a:rPr>
              <a:t>PROBLEM</a:t>
            </a:r>
            <a:r>
              <a:rPr sz="3000" u="none" spc="-50" dirty="0">
                <a:solidFill>
                  <a:srgbClr val="C00000"/>
                </a:solidFill>
              </a:rPr>
              <a:t> </a:t>
            </a:r>
            <a:r>
              <a:rPr sz="3000" u="none" spc="-10" dirty="0">
                <a:solidFill>
                  <a:srgbClr val="C00000"/>
                </a:solidFill>
              </a:rPr>
              <a:t>SOLVING, ALGORITM,</a:t>
            </a:r>
            <a:r>
              <a:rPr sz="3000" u="none" spc="-65" dirty="0">
                <a:solidFill>
                  <a:srgbClr val="C00000"/>
                </a:solidFill>
              </a:rPr>
              <a:t> </a:t>
            </a:r>
            <a:r>
              <a:rPr sz="3000" u="none" spc="-45" dirty="0">
                <a:solidFill>
                  <a:srgbClr val="C00000"/>
                </a:solidFill>
              </a:rPr>
              <a:t>FLOWCHART,</a:t>
            </a:r>
            <a:r>
              <a:rPr sz="3000" u="none" spc="-80" dirty="0">
                <a:solidFill>
                  <a:srgbClr val="C00000"/>
                </a:solidFill>
              </a:rPr>
              <a:t> </a:t>
            </a:r>
            <a:r>
              <a:rPr sz="3000" u="none" dirty="0">
                <a:solidFill>
                  <a:srgbClr val="C00000"/>
                </a:solidFill>
              </a:rPr>
              <a:t>PSEUDOCODE,</a:t>
            </a:r>
            <a:r>
              <a:rPr sz="3000" u="none" spc="-75" dirty="0">
                <a:solidFill>
                  <a:srgbClr val="C00000"/>
                </a:solidFill>
              </a:rPr>
              <a:t> </a:t>
            </a:r>
            <a:r>
              <a:rPr sz="3000" u="none" dirty="0">
                <a:solidFill>
                  <a:srgbClr val="C00000"/>
                </a:solidFill>
              </a:rPr>
              <a:t>DECISION</a:t>
            </a:r>
            <a:r>
              <a:rPr sz="3000" u="none" spc="-85" dirty="0">
                <a:solidFill>
                  <a:srgbClr val="C00000"/>
                </a:solidFill>
              </a:rPr>
              <a:t> </a:t>
            </a:r>
            <a:r>
              <a:rPr sz="3000" u="none" spc="-20" dirty="0">
                <a:solidFill>
                  <a:srgbClr val="C00000"/>
                </a:solidFill>
              </a:rPr>
              <a:t>TREE </a:t>
            </a:r>
            <a:r>
              <a:rPr sz="3600" u="none" dirty="0">
                <a:solidFill>
                  <a:srgbClr val="622422"/>
                </a:solidFill>
              </a:rPr>
              <a:t>TYPES</a:t>
            </a:r>
            <a:r>
              <a:rPr sz="3600" u="none" spc="-55" dirty="0">
                <a:solidFill>
                  <a:srgbClr val="622422"/>
                </a:solidFill>
              </a:rPr>
              <a:t> </a:t>
            </a:r>
            <a:r>
              <a:rPr sz="3600" u="none" dirty="0">
                <a:solidFill>
                  <a:srgbClr val="622422"/>
                </a:solidFill>
              </a:rPr>
              <a:t>OF</a:t>
            </a:r>
            <a:r>
              <a:rPr sz="3600" u="none" spc="-50" dirty="0">
                <a:solidFill>
                  <a:srgbClr val="622422"/>
                </a:solidFill>
              </a:rPr>
              <a:t> </a:t>
            </a:r>
            <a:r>
              <a:rPr sz="3600" u="none" dirty="0">
                <a:solidFill>
                  <a:srgbClr val="622422"/>
                </a:solidFill>
              </a:rPr>
              <a:t>ERRORS</a:t>
            </a:r>
            <a:r>
              <a:rPr sz="3600" u="none" spc="-70" dirty="0">
                <a:solidFill>
                  <a:srgbClr val="622422"/>
                </a:solidFill>
              </a:rPr>
              <a:t> </a:t>
            </a:r>
            <a:r>
              <a:rPr sz="3600" u="none" dirty="0">
                <a:solidFill>
                  <a:srgbClr val="622422"/>
                </a:solidFill>
              </a:rPr>
              <a:t>AND</a:t>
            </a:r>
            <a:r>
              <a:rPr sz="3600" u="none" spc="-55" dirty="0">
                <a:solidFill>
                  <a:srgbClr val="622422"/>
                </a:solidFill>
              </a:rPr>
              <a:t> </a:t>
            </a:r>
            <a:r>
              <a:rPr sz="3600" u="none" spc="-10" dirty="0">
                <a:solidFill>
                  <a:srgbClr val="622422"/>
                </a:solidFill>
              </a:rPr>
              <a:t>EXCEPTIONS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0" y="76200"/>
            <a:ext cx="2286000" cy="2667000"/>
          </a:xfrm>
          <a:custGeom>
            <a:avLst/>
            <a:gdLst/>
            <a:ahLst/>
            <a:cxnLst/>
            <a:rect l="l" t="t" r="r" b="b"/>
            <a:pathLst>
              <a:path w="2286000" h="2667000">
                <a:moveTo>
                  <a:pt x="2286000" y="0"/>
                </a:moveTo>
                <a:lnTo>
                  <a:pt x="0" y="0"/>
                </a:lnTo>
                <a:lnTo>
                  <a:pt x="0" y="2667000"/>
                </a:lnTo>
                <a:lnTo>
                  <a:pt x="2286000" y="2667000"/>
                </a:lnTo>
                <a:lnTo>
                  <a:pt x="2286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702" y="279908"/>
            <a:ext cx="207581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marR="64135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Eg.</a:t>
            </a:r>
            <a:r>
              <a:rPr sz="2400" b="1" spc="-4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974707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974707"/>
                </a:solidFill>
                <a:latin typeface="Calibri"/>
                <a:cs typeface="Calibri"/>
              </a:rPr>
              <a:t>FLOWCHART</a:t>
            </a:r>
            <a:r>
              <a:rPr sz="2400" b="1" spc="-8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974707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determine</a:t>
            </a:r>
            <a:r>
              <a:rPr sz="2400" b="1" spc="-7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if</a:t>
            </a:r>
            <a:r>
              <a:rPr sz="2400" b="1" spc="-8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974707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first</a:t>
            </a:r>
            <a:r>
              <a:rPr sz="2400" b="1" spc="-6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number</a:t>
            </a:r>
            <a:r>
              <a:rPr sz="2400" b="1" spc="-6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974707"/>
                </a:solidFill>
                <a:latin typeface="Calibri"/>
                <a:cs typeface="Calibri"/>
              </a:rPr>
              <a:t>is </a:t>
            </a: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divisible</a:t>
            </a:r>
            <a:r>
              <a:rPr sz="2400" b="1" spc="-8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by</a:t>
            </a:r>
            <a:r>
              <a:rPr sz="2400" b="1" spc="-8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974707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second</a:t>
            </a:r>
            <a:r>
              <a:rPr sz="2400" b="1" spc="-6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74707"/>
                </a:solidFill>
                <a:latin typeface="Calibri"/>
                <a:cs typeface="Calibri"/>
              </a:rPr>
              <a:t>number.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895600"/>
            <a:ext cx="3810000" cy="609600"/>
          </a:xfrm>
          <a:prstGeom prst="rect">
            <a:avLst/>
          </a:prstGeom>
          <a:solidFill>
            <a:srgbClr val="FCEADA"/>
          </a:solidFill>
          <a:ln w="28575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869950">
              <a:lnSpc>
                <a:spcPct val="100000"/>
              </a:lnSpc>
              <a:spcBef>
                <a:spcPts val="805"/>
              </a:spcBef>
            </a:pPr>
            <a:r>
              <a:rPr sz="2400" spc="-10" dirty="0">
                <a:latin typeface="Calibri"/>
                <a:cs typeface="Calibri"/>
              </a:rPr>
              <a:t>Remainder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f%s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6712" y="61912"/>
            <a:ext cx="3686175" cy="485775"/>
            <a:chOff x="366712" y="61912"/>
            <a:chExt cx="3686175" cy="485775"/>
          </a:xfrm>
        </p:grpSpPr>
        <p:sp>
          <p:nvSpPr>
            <p:cNvPr id="6" name="object 6"/>
            <p:cNvSpPr/>
            <p:nvPr/>
          </p:nvSpPr>
          <p:spPr>
            <a:xfrm>
              <a:off x="381000" y="76200"/>
              <a:ext cx="3657600" cy="457200"/>
            </a:xfrm>
            <a:custGeom>
              <a:avLst/>
              <a:gdLst/>
              <a:ahLst/>
              <a:cxnLst/>
              <a:rect l="l" t="t" r="r" b="b"/>
              <a:pathLst>
                <a:path w="3657600" h="457200">
                  <a:moveTo>
                    <a:pt x="1828800" y="0"/>
                  </a:moveTo>
                  <a:lnTo>
                    <a:pt x="1751494" y="200"/>
                  </a:lnTo>
                  <a:lnTo>
                    <a:pt x="1675005" y="797"/>
                  </a:lnTo>
                  <a:lnTo>
                    <a:pt x="1599399" y="1781"/>
                  </a:lnTo>
                  <a:lnTo>
                    <a:pt x="1524737" y="3145"/>
                  </a:lnTo>
                  <a:lnTo>
                    <a:pt x="1451083" y="4882"/>
                  </a:lnTo>
                  <a:lnTo>
                    <a:pt x="1378501" y="6982"/>
                  </a:lnTo>
                  <a:lnTo>
                    <a:pt x="1307055" y="9439"/>
                  </a:lnTo>
                  <a:lnTo>
                    <a:pt x="1236807" y="12243"/>
                  </a:lnTo>
                  <a:lnTo>
                    <a:pt x="1167821" y="15389"/>
                  </a:lnTo>
                  <a:lnTo>
                    <a:pt x="1100161" y="18866"/>
                  </a:lnTo>
                  <a:lnTo>
                    <a:pt x="1033890" y="22668"/>
                  </a:lnTo>
                  <a:lnTo>
                    <a:pt x="969071" y="26786"/>
                  </a:lnTo>
                  <a:lnTo>
                    <a:pt x="905769" y="31213"/>
                  </a:lnTo>
                  <a:lnTo>
                    <a:pt x="844046" y="35941"/>
                  </a:lnTo>
                  <a:lnTo>
                    <a:pt x="783967" y="40961"/>
                  </a:lnTo>
                  <a:lnTo>
                    <a:pt x="725594" y="46266"/>
                  </a:lnTo>
                  <a:lnTo>
                    <a:pt x="668990" y="51847"/>
                  </a:lnTo>
                  <a:lnTo>
                    <a:pt x="614221" y="57698"/>
                  </a:lnTo>
                  <a:lnTo>
                    <a:pt x="561348" y="63809"/>
                  </a:lnTo>
                  <a:lnTo>
                    <a:pt x="510435" y="70174"/>
                  </a:lnTo>
                  <a:lnTo>
                    <a:pt x="461547" y="76783"/>
                  </a:lnTo>
                  <a:lnTo>
                    <a:pt x="414746" y="83629"/>
                  </a:lnTo>
                  <a:lnTo>
                    <a:pt x="370096" y="90705"/>
                  </a:lnTo>
                  <a:lnTo>
                    <a:pt x="327660" y="98002"/>
                  </a:lnTo>
                  <a:lnTo>
                    <a:pt x="287501" y="105512"/>
                  </a:lnTo>
                  <a:lnTo>
                    <a:pt x="249684" y="113227"/>
                  </a:lnTo>
                  <a:lnTo>
                    <a:pt x="181328" y="129242"/>
                  </a:lnTo>
                  <a:lnTo>
                    <a:pt x="123099" y="145983"/>
                  </a:lnTo>
                  <a:lnTo>
                    <a:pt x="75504" y="163387"/>
                  </a:lnTo>
                  <a:lnTo>
                    <a:pt x="39051" y="181389"/>
                  </a:lnTo>
                  <a:lnTo>
                    <a:pt x="6375" y="209377"/>
                  </a:lnTo>
                  <a:lnTo>
                    <a:pt x="0" y="228600"/>
                  </a:lnTo>
                  <a:lnTo>
                    <a:pt x="1604" y="238262"/>
                  </a:lnTo>
                  <a:lnTo>
                    <a:pt x="39051" y="275810"/>
                  </a:lnTo>
                  <a:lnTo>
                    <a:pt x="75504" y="293812"/>
                  </a:lnTo>
                  <a:lnTo>
                    <a:pt x="123099" y="311216"/>
                  </a:lnTo>
                  <a:lnTo>
                    <a:pt x="181328" y="327957"/>
                  </a:lnTo>
                  <a:lnTo>
                    <a:pt x="249684" y="343972"/>
                  </a:lnTo>
                  <a:lnTo>
                    <a:pt x="287501" y="351687"/>
                  </a:lnTo>
                  <a:lnTo>
                    <a:pt x="327660" y="359197"/>
                  </a:lnTo>
                  <a:lnTo>
                    <a:pt x="370096" y="366494"/>
                  </a:lnTo>
                  <a:lnTo>
                    <a:pt x="414746" y="373570"/>
                  </a:lnTo>
                  <a:lnTo>
                    <a:pt x="461547" y="380416"/>
                  </a:lnTo>
                  <a:lnTo>
                    <a:pt x="510435" y="387025"/>
                  </a:lnTo>
                  <a:lnTo>
                    <a:pt x="561348" y="393390"/>
                  </a:lnTo>
                  <a:lnTo>
                    <a:pt x="614221" y="399501"/>
                  </a:lnTo>
                  <a:lnTo>
                    <a:pt x="668990" y="405352"/>
                  </a:lnTo>
                  <a:lnTo>
                    <a:pt x="725594" y="410933"/>
                  </a:lnTo>
                  <a:lnTo>
                    <a:pt x="783967" y="416238"/>
                  </a:lnTo>
                  <a:lnTo>
                    <a:pt x="844046" y="421258"/>
                  </a:lnTo>
                  <a:lnTo>
                    <a:pt x="905769" y="425986"/>
                  </a:lnTo>
                  <a:lnTo>
                    <a:pt x="969071" y="430413"/>
                  </a:lnTo>
                  <a:lnTo>
                    <a:pt x="1033890" y="434531"/>
                  </a:lnTo>
                  <a:lnTo>
                    <a:pt x="1100161" y="438333"/>
                  </a:lnTo>
                  <a:lnTo>
                    <a:pt x="1167821" y="441810"/>
                  </a:lnTo>
                  <a:lnTo>
                    <a:pt x="1236807" y="444956"/>
                  </a:lnTo>
                  <a:lnTo>
                    <a:pt x="1307055" y="447760"/>
                  </a:lnTo>
                  <a:lnTo>
                    <a:pt x="1378501" y="450217"/>
                  </a:lnTo>
                  <a:lnTo>
                    <a:pt x="1451083" y="452317"/>
                  </a:lnTo>
                  <a:lnTo>
                    <a:pt x="1524737" y="454054"/>
                  </a:lnTo>
                  <a:lnTo>
                    <a:pt x="1599399" y="455418"/>
                  </a:lnTo>
                  <a:lnTo>
                    <a:pt x="1675005" y="456402"/>
                  </a:lnTo>
                  <a:lnTo>
                    <a:pt x="1751494" y="456999"/>
                  </a:lnTo>
                  <a:lnTo>
                    <a:pt x="1828800" y="457200"/>
                  </a:lnTo>
                  <a:lnTo>
                    <a:pt x="1906106" y="456999"/>
                  </a:lnTo>
                  <a:lnTo>
                    <a:pt x="1982595" y="456402"/>
                  </a:lnTo>
                  <a:lnTo>
                    <a:pt x="2058203" y="455418"/>
                  </a:lnTo>
                  <a:lnTo>
                    <a:pt x="2132865" y="454054"/>
                  </a:lnTo>
                  <a:lnTo>
                    <a:pt x="2206520" y="452317"/>
                  </a:lnTo>
                  <a:lnTo>
                    <a:pt x="2279102" y="450217"/>
                  </a:lnTo>
                  <a:lnTo>
                    <a:pt x="2350549" y="447760"/>
                  </a:lnTo>
                  <a:lnTo>
                    <a:pt x="2420797" y="444956"/>
                  </a:lnTo>
                  <a:lnTo>
                    <a:pt x="2489783" y="441810"/>
                  </a:lnTo>
                  <a:lnTo>
                    <a:pt x="2557444" y="438333"/>
                  </a:lnTo>
                  <a:lnTo>
                    <a:pt x="2623715" y="434531"/>
                  </a:lnTo>
                  <a:lnTo>
                    <a:pt x="2688533" y="430413"/>
                  </a:lnTo>
                  <a:lnTo>
                    <a:pt x="2751836" y="425986"/>
                  </a:lnTo>
                  <a:lnTo>
                    <a:pt x="2813558" y="421258"/>
                  </a:lnTo>
                  <a:lnTo>
                    <a:pt x="2873638" y="416238"/>
                  </a:lnTo>
                  <a:lnTo>
                    <a:pt x="2932011" y="410933"/>
                  </a:lnTo>
                  <a:lnTo>
                    <a:pt x="2988614" y="405352"/>
                  </a:lnTo>
                  <a:lnTo>
                    <a:pt x="3043383" y="399501"/>
                  </a:lnTo>
                  <a:lnTo>
                    <a:pt x="3096256" y="393390"/>
                  </a:lnTo>
                  <a:lnTo>
                    <a:pt x="3147168" y="387025"/>
                  </a:lnTo>
                  <a:lnTo>
                    <a:pt x="3196056" y="380416"/>
                  </a:lnTo>
                  <a:lnTo>
                    <a:pt x="3242857" y="373570"/>
                  </a:lnTo>
                  <a:lnTo>
                    <a:pt x="3287507" y="366494"/>
                  </a:lnTo>
                  <a:lnTo>
                    <a:pt x="3329943" y="359197"/>
                  </a:lnTo>
                  <a:lnTo>
                    <a:pt x="3370101" y="351687"/>
                  </a:lnTo>
                  <a:lnTo>
                    <a:pt x="3407918" y="343972"/>
                  </a:lnTo>
                  <a:lnTo>
                    <a:pt x="3476273" y="327957"/>
                  </a:lnTo>
                  <a:lnTo>
                    <a:pt x="3534502" y="311216"/>
                  </a:lnTo>
                  <a:lnTo>
                    <a:pt x="3582096" y="293812"/>
                  </a:lnTo>
                  <a:lnTo>
                    <a:pt x="3618549" y="275810"/>
                  </a:lnTo>
                  <a:lnTo>
                    <a:pt x="3651224" y="247822"/>
                  </a:lnTo>
                  <a:lnTo>
                    <a:pt x="3657600" y="228600"/>
                  </a:lnTo>
                  <a:lnTo>
                    <a:pt x="3655995" y="218937"/>
                  </a:lnTo>
                  <a:lnTo>
                    <a:pt x="3618549" y="181389"/>
                  </a:lnTo>
                  <a:lnTo>
                    <a:pt x="3582096" y="163387"/>
                  </a:lnTo>
                  <a:lnTo>
                    <a:pt x="3534502" y="145983"/>
                  </a:lnTo>
                  <a:lnTo>
                    <a:pt x="3476273" y="129242"/>
                  </a:lnTo>
                  <a:lnTo>
                    <a:pt x="3407918" y="113227"/>
                  </a:lnTo>
                  <a:lnTo>
                    <a:pt x="3370101" y="105512"/>
                  </a:lnTo>
                  <a:lnTo>
                    <a:pt x="3329943" y="98002"/>
                  </a:lnTo>
                  <a:lnTo>
                    <a:pt x="3287507" y="90705"/>
                  </a:lnTo>
                  <a:lnTo>
                    <a:pt x="3242857" y="83629"/>
                  </a:lnTo>
                  <a:lnTo>
                    <a:pt x="3196056" y="76783"/>
                  </a:lnTo>
                  <a:lnTo>
                    <a:pt x="3147168" y="70174"/>
                  </a:lnTo>
                  <a:lnTo>
                    <a:pt x="3096256" y="63809"/>
                  </a:lnTo>
                  <a:lnTo>
                    <a:pt x="3043383" y="57698"/>
                  </a:lnTo>
                  <a:lnTo>
                    <a:pt x="2988614" y="51847"/>
                  </a:lnTo>
                  <a:lnTo>
                    <a:pt x="2932011" y="46266"/>
                  </a:lnTo>
                  <a:lnTo>
                    <a:pt x="2873638" y="40961"/>
                  </a:lnTo>
                  <a:lnTo>
                    <a:pt x="2813558" y="35941"/>
                  </a:lnTo>
                  <a:lnTo>
                    <a:pt x="2751836" y="31213"/>
                  </a:lnTo>
                  <a:lnTo>
                    <a:pt x="2688533" y="26786"/>
                  </a:lnTo>
                  <a:lnTo>
                    <a:pt x="2623715" y="22668"/>
                  </a:lnTo>
                  <a:lnTo>
                    <a:pt x="2557444" y="18866"/>
                  </a:lnTo>
                  <a:lnTo>
                    <a:pt x="2489783" y="15389"/>
                  </a:lnTo>
                  <a:lnTo>
                    <a:pt x="2420797" y="12243"/>
                  </a:lnTo>
                  <a:lnTo>
                    <a:pt x="2350549" y="9439"/>
                  </a:lnTo>
                  <a:lnTo>
                    <a:pt x="2279102" y="6982"/>
                  </a:lnTo>
                  <a:lnTo>
                    <a:pt x="2206520" y="4882"/>
                  </a:lnTo>
                  <a:lnTo>
                    <a:pt x="2132865" y="3145"/>
                  </a:lnTo>
                  <a:lnTo>
                    <a:pt x="2058203" y="1781"/>
                  </a:lnTo>
                  <a:lnTo>
                    <a:pt x="1982595" y="797"/>
                  </a:lnTo>
                  <a:lnTo>
                    <a:pt x="1906106" y="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76200"/>
              <a:ext cx="3657600" cy="457200"/>
            </a:xfrm>
            <a:custGeom>
              <a:avLst/>
              <a:gdLst/>
              <a:ahLst/>
              <a:cxnLst/>
              <a:rect l="l" t="t" r="r" b="b"/>
              <a:pathLst>
                <a:path w="3657600" h="457200">
                  <a:moveTo>
                    <a:pt x="0" y="228600"/>
                  </a:moveTo>
                  <a:lnTo>
                    <a:pt x="25162" y="190595"/>
                  </a:lnTo>
                  <a:lnTo>
                    <a:pt x="75504" y="163387"/>
                  </a:lnTo>
                  <a:lnTo>
                    <a:pt x="123099" y="145983"/>
                  </a:lnTo>
                  <a:lnTo>
                    <a:pt x="181328" y="129242"/>
                  </a:lnTo>
                  <a:lnTo>
                    <a:pt x="249684" y="113227"/>
                  </a:lnTo>
                  <a:lnTo>
                    <a:pt x="287501" y="105512"/>
                  </a:lnTo>
                  <a:lnTo>
                    <a:pt x="327660" y="98002"/>
                  </a:lnTo>
                  <a:lnTo>
                    <a:pt x="370096" y="90705"/>
                  </a:lnTo>
                  <a:lnTo>
                    <a:pt x="414746" y="83629"/>
                  </a:lnTo>
                  <a:lnTo>
                    <a:pt x="461547" y="76783"/>
                  </a:lnTo>
                  <a:lnTo>
                    <a:pt x="510435" y="70174"/>
                  </a:lnTo>
                  <a:lnTo>
                    <a:pt x="561348" y="63809"/>
                  </a:lnTo>
                  <a:lnTo>
                    <a:pt x="614221" y="57698"/>
                  </a:lnTo>
                  <a:lnTo>
                    <a:pt x="668990" y="51847"/>
                  </a:lnTo>
                  <a:lnTo>
                    <a:pt x="725594" y="46266"/>
                  </a:lnTo>
                  <a:lnTo>
                    <a:pt x="783967" y="40961"/>
                  </a:lnTo>
                  <a:lnTo>
                    <a:pt x="844046" y="35941"/>
                  </a:lnTo>
                  <a:lnTo>
                    <a:pt x="905769" y="31213"/>
                  </a:lnTo>
                  <a:lnTo>
                    <a:pt x="969071" y="26786"/>
                  </a:lnTo>
                  <a:lnTo>
                    <a:pt x="1033890" y="22668"/>
                  </a:lnTo>
                  <a:lnTo>
                    <a:pt x="1100161" y="18866"/>
                  </a:lnTo>
                  <a:lnTo>
                    <a:pt x="1167821" y="15389"/>
                  </a:lnTo>
                  <a:lnTo>
                    <a:pt x="1236807" y="12243"/>
                  </a:lnTo>
                  <a:lnTo>
                    <a:pt x="1307055" y="9439"/>
                  </a:lnTo>
                  <a:lnTo>
                    <a:pt x="1378501" y="6982"/>
                  </a:lnTo>
                  <a:lnTo>
                    <a:pt x="1451083" y="4882"/>
                  </a:lnTo>
                  <a:lnTo>
                    <a:pt x="1524737" y="3145"/>
                  </a:lnTo>
                  <a:lnTo>
                    <a:pt x="1599399" y="1781"/>
                  </a:lnTo>
                  <a:lnTo>
                    <a:pt x="1675005" y="797"/>
                  </a:lnTo>
                  <a:lnTo>
                    <a:pt x="1751494" y="200"/>
                  </a:lnTo>
                  <a:lnTo>
                    <a:pt x="1828800" y="0"/>
                  </a:lnTo>
                  <a:lnTo>
                    <a:pt x="1906106" y="200"/>
                  </a:lnTo>
                  <a:lnTo>
                    <a:pt x="1982595" y="797"/>
                  </a:lnTo>
                  <a:lnTo>
                    <a:pt x="2058203" y="1781"/>
                  </a:lnTo>
                  <a:lnTo>
                    <a:pt x="2132865" y="3145"/>
                  </a:lnTo>
                  <a:lnTo>
                    <a:pt x="2206520" y="4882"/>
                  </a:lnTo>
                  <a:lnTo>
                    <a:pt x="2279102" y="6982"/>
                  </a:lnTo>
                  <a:lnTo>
                    <a:pt x="2350549" y="9439"/>
                  </a:lnTo>
                  <a:lnTo>
                    <a:pt x="2420797" y="12243"/>
                  </a:lnTo>
                  <a:lnTo>
                    <a:pt x="2489783" y="15389"/>
                  </a:lnTo>
                  <a:lnTo>
                    <a:pt x="2557444" y="18866"/>
                  </a:lnTo>
                  <a:lnTo>
                    <a:pt x="2623715" y="22668"/>
                  </a:lnTo>
                  <a:lnTo>
                    <a:pt x="2688533" y="26786"/>
                  </a:lnTo>
                  <a:lnTo>
                    <a:pt x="2751836" y="31213"/>
                  </a:lnTo>
                  <a:lnTo>
                    <a:pt x="2813558" y="35941"/>
                  </a:lnTo>
                  <a:lnTo>
                    <a:pt x="2873638" y="40961"/>
                  </a:lnTo>
                  <a:lnTo>
                    <a:pt x="2932011" y="46266"/>
                  </a:lnTo>
                  <a:lnTo>
                    <a:pt x="2988614" y="51847"/>
                  </a:lnTo>
                  <a:lnTo>
                    <a:pt x="3043383" y="57698"/>
                  </a:lnTo>
                  <a:lnTo>
                    <a:pt x="3096256" y="63809"/>
                  </a:lnTo>
                  <a:lnTo>
                    <a:pt x="3147168" y="70174"/>
                  </a:lnTo>
                  <a:lnTo>
                    <a:pt x="3196056" y="76783"/>
                  </a:lnTo>
                  <a:lnTo>
                    <a:pt x="3242857" y="83629"/>
                  </a:lnTo>
                  <a:lnTo>
                    <a:pt x="3287507" y="90705"/>
                  </a:lnTo>
                  <a:lnTo>
                    <a:pt x="3329943" y="98002"/>
                  </a:lnTo>
                  <a:lnTo>
                    <a:pt x="3370101" y="105512"/>
                  </a:lnTo>
                  <a:lnTo>
                    <a:pt x="3407918" y="113227"/>
                  </a:lnTo>
                  <a:lnTo>
                    <a:pt x="3476273" y="129242"/>
                  </a:lnTo>
                  <a:lnTo>
                    <a:pt x="3534502" y="145983"/>
                  </a:lnTo>
                  <a:lnTo>
                    <a:pt x="3582096" y="163387"/>
                  </a:lnTo>
                  <a:lnTo>
                    <a:pt x="3618549" y="181389"/>
                  </a:lnTo>
                  <a:lnTo>
                    <a:pt x="3651224" y="209377"/>
                  </a:lnTo>
                  <a:lnTo>
                    <a:pt x="3657600" y="228600"/>
                  </a:lnTo>
                  <a:lnTo>
                    <a:pt x="3655995" y="238262"/>
                  </a:lnTo>
                  <a:lnTo>
                    <a:pt x="3618549" y="275810"/>
                  </a:lnTo>
                  <a:lnTo>
                    <a:pt x="3582096" y="293812"/>
                  </a:lnTo>
                  <a:lnTo>
                    <a:pt x="3534502" y="311216"/>
                  </a:lnTo>
                  <a:lnTo>
                    <a:pt x="3476273" y="327957"/>
                  </a:lnTo>
                  <a:lnTo>
                    <a:pt x="3407918" y="343972"/>
                  </a:lnTo>
                  <a:lnTo>
                    <a:pt x="3370101" y="351687"/>
                  </a:lnTo>
                  <a:lnTo>
                    <a:pt x="3329943" y="359197"/>
                  </a:lnTo>
                  <a:lnTo>
                    <a:pt x="3287507" y="366494"/>
                  </a:lnTo>
                  <a:lnTo>
                    <a:pt x="3242857" y="373570"/>
                  </a:lnTo>
                  <a:lnTo>
                    <a:pt x="3196056" y="380416"/>
                  </a:lnTo>
                  <a:lnTo>
                    <a:pt x="3147168" y="387025"/>
                  </a:lnTo>
                  <a:lnTo>
                    <a:pt x="3096256" y="393390"/>
                  </a:lnTo>
                  <a:lnTo>
                    <a:pt x="3043383" y="399501"/>
                  </a:lnTo>
                  <a:lnTo>
                    <a:pt x="2988614" y="405352"/>
                  </a:lnTo>
                  <a:lnTo>
                    <a:pt x="2932011" y="410933"/>
                  </a:lnTo>
                  <a:lnTo>
                    <a:pt x="2873638" y="416238"/>
                  </a:lnTo>
                  <a:lnTo>
                    <a:pt x="2813558" y="421258"/>
                  </a:lnTo>
                  <a:lnTo>
                    <a:pt x="2751836" y="425986"/>
                  </a:lnTo>
                  <a:lnTo>
                    <a:pt x="2688533" y="430413"/>
                  </a:lnTo>
                  <a:lnTo>
                    <a:pt x="2623715" y="434531"/>
                  </a:lnTo>
                  <a:lnTo>
                    <a:pt x="2557444" y="438333"/>
                  </a:lnTo>
                  <a:lnTo>
                    <a:pt x="2489783" y="441810"/>
                  </a:lnTo>
                  <a:lnTo>
                    <a:pt x="2420797" y="444956"/>
                  </a:lnTo>
                  <a:lnTo>
                    <a:pt x="2350549" y="447760"/>
                  </a:lnTo>
                  <a:lnTo>
                    <a:pt x="2279102" y="450217"/>
                  </a:lnTo>
                  <a:lnTo>
                    <a:pt x="2206520" y="452317"/>
                  </a:lnTo>
                  <a:lnTo>
                    <a:pt x="2132865" y="454054"/>
                  </a:lnTo>
                  <a:lnTo>
                    <a:pt x="2058203" y="455418"/>
                  </a:lnTo>
                  <a:lnTo>
                    <a:pt x="1982595" y="456402"/>
                  </a:lnTo>
                  <a:lnTo>
                    <a:pt x="1906106" y="456999"/>
                  </a:lnTo>
                  <a:lnTo>
                    <a:pt x="1828800" y="457200"/>
                  </a:lnTo>
                  <a:lnTo>
                    <a:pt x="1751494" y="456999"/>
                  </a:lnTo>
                  <a:lnTo>
                    <a:pt x="1675005" y="456402"/>
                  </a:lnTo>
                  <a:lnTo>
                    <a:pt x="1599399" y="455418"/>
                  </a:lnTo>
                  <a:lnTo>
                    <a:pt x="1524737" y="454054"/>
                  </a:lnTo>
                  <a:lnTo>
                    <a:pt x="1451083" y="452317"/>
                  </a:lnTo>
                  <a:lnTo>
                    <a:pt x="1378501" y="450217"/>
                  </a:lnTo>
                  <a:lnTo>
                    <a:pt x="1307055" y="447760"/>
                  </a:lnTo>
                  <a:lnTo>
                    <a:pt x="1236807" y="444956"/>
                  </a:lnTo>
                  <a:lnTo>
                    <a:pt x="1167821" y="441810"/>
                  </a:lnTo>
                  <a:lnTo>
                    <a:pt x="1100161" y="438333"/>
                  </a:lnTo>
                  <a:lnTo>
                    <a:pt x="1033890" y="434531"/>
                  </a:lnTo>
                  <a:lnTo>
                    <a:pt x="969071" y="430413"/>
                  </a:lnTo>
                  <a:lnTo>
                    <a:pt x="905769" y="425986"/>
                  </a:lnTo>
                  <a:lnTo>
                    <a:pt x="844046" y="421258"/>
                  </a:lnTo>
                  <a:lnTo>
                    <a:pt x="783967" y="416238"/>
                  </a:lnTo>
                  <a:lnTo>
                    <a:pt x="725594" y="410933"/>
                  </a:lnTo>
                  <a:lnTo>
                    <a:pt x="668990" y="405352"/>
                  </a:lnTo>
                  <a:lnTo>
                    <a:pt x="614221" y="399501"/>
                  </a:lnTo>
                  <a:lnTo>
                    <a:pt x="561348" y="393390"/>
                  </a:lnTo>
                  <a:lnTo>
                    <a:pt x="510435" y="387025"/>
                  </a:lnTo>
                  <a:lnTo>
                    <a:pt x="461547" y="380416"/>
                  </a:lnTo>
                  <a:lnTo>
                    <a:pt x="414746" y="373570"/>
                  </a:lnTo>
                  <a:lnTo>
                    <a:pt x="370096" y="366494"/>
                  </a:lnTo>
                  <a:lnTo>
                    <a:pt x="327660" y="359197"/>
                  </a:lnTo>
                  <a:lnTo>
                    <a:pt x="287501" y="351687"/>
                  </a:lnTo>
                  <a:lnTo>
                    <a:pt x="249684" y="343972"/>
                  </a:lnTo>
                  <a:lnTo>
                    <a:pt x="181328" y="327957"/>
                  </a:lnTo>
                  <a:lnTo>
                    <a:pt x="123099" y="311216"/>
                  </a:lnTo>
                  <a:lnTo>
                    <a:pt x="75504" y="293812"/>
                  </a:lnTo>
                  <a:lnTo>
                    <a:pt x="39051" y="275810"/>
                  </a:lnTo>
                  <a:lnTo>
                    <a:pt x="6375" y="247822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0682" y="89408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spc="-10" dirty="0">
                <a:solidFill>
                  <a:srgbClr val="000000"/>
                </a:solidFill>
                <a:latin typeface="Calibri"/>
                <a:cs typeface="Calibri"/>
              </a:rPr>
              <a:t>Start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4287" y="3719512"/>
            <a:ext cx="4676775" cy="3076575"/>
            <a:chOff x="-14287" y="3719512"/>
            <a:chExt cx="4676775" cy="3076575"/>
          </a:xfrm>
        </p:grpSpPr>
        <p:sp>
          <p:nvSpPr>
            <p:cNvPr id="10" name="object 10"/>
            <p:cNvSpPr/>
            <p:nvPr/>
          </p:nvSpPr>
          <p:spPr>
            <a:xfrm>
              <a:off x="0" y="3733800"/>
              <a:ext cx="4267200" cy="1219200"/>
            </a:xfrm>
            <a:custGeom>
              <a:avLst/>
              <a:gdLst/>
              <a:ahLst/>
              <a:cxnLst/>
              <a:rect l="l" t="t" r="r" b="b"/>
              <a:pathLst>
                <a:path w="4267200" h="1219200">
                  <a:moveTo>
                    <a:pt x="2133600" y="0"/>
                  </a:moveTo>
                  <a:lnTo>
                    <a:pt x="0" y="609600"/>
                  </a:lnTo>
                  <a:lnTo>
                    <a:pt x="2133600" y="1219200"/>
                  </a:lnTo>
                  <a:lnTo>
                    <a:pt x="4267200" y="6096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733800"/>
              <a:ext cx="4267200" cy="1219200"/>
            </a:xfrm>
            <a:custGeom>
              <a:avLst/>
              <a:gdLst/>
              <a:ahLst/>
              <a:cxnLst/>
              <a:rect l="l" t="t" r="r" b="b"/>
              <a:pathLst>
                <a:path w="4267200" h="1219200">
                  <a:moveTo>
                    <a:pt x="0" y="609600"/>
                  </a:moveTo>
                  <a:lnTo>
                    <a:pt x="2133600" y="0"/>
                  </a:lnTo>
                  <a:lnTo>
                    <a:pt x="4267200" y="609600"/>
                  </a:lnTo>
                  <a:lnTo>
                    <a:pt x="2133600" y="1219200"/>
                  </a:lnTo>
                  <a:lnTo>
                    <a:pt x="0" y="6096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1" y="5257800"/>
              <a:ext cx="4267200" cy="762000"/>
            </a:xfrm>
            <a:custGeom>
              <a:avLst/>
              <a:gdLst/>
              <a:ahLst/>
              <a:cxnLst/>
              <a:rect l="l" t="t" r="r" b="b"/>
              <a:pathLst>
                <a:path w="4267200" h="762000">
                  <a:moveTo>
                    <a:pt x="4267198" y="0"/>
                  </a:moveTo>
                  <a:lnTo>
                    <a:pt x="381887" y="0"/>
                  </a:lnTo>
                  <a:lnTo>
                    <a:pt x="0" y="762000"/>
                  </a:lnTo>
                  <a:lnTo>
                    <a:pt x="3885309" y="762000"/>
                  </a:lnTo>
                  <a:lnTo>
                    <a:pt x="4267198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01" y="5257800"/>
              <a:ext cx="4267200" cy="762000"/>
            </a:xfrm>
            <a:custGeom>
              <a:avLst/>
              <a:gdLst/>
              <a:ahLst/>
              <a:cxnLst/>
              <a:rect l="l" t="t" r="r" b="b"/>
              <a:pathLst>
                <a:path w="4267200" h="762000">
                  <a:moveTo>
                    <a:pt x="0" y="762000"/>
                  </a:moveTo>
                  <a:lnTo>
                    <a:pt x="381887" y="0"/>
                  </a:lnTo>
                  <a:lnTo>
                    <a:pt x="4267198" y="0"/>
                  </a:lnTo>
                  <a:lnTo>
                    <a:pt x="3885309" y="762000"/>
                  </a:lnTo>
                  <a:lnTo>
                    <a:pt x="0" y="762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0600" y="6324600"/>
              <a:ext cx="3657600" cy="457200"/>
            </a:xfrm>
            <a:custGeom>
              <a:avLst/>
              <a:gdLst/>
              <a:ahLst/>
              <a:cxnLst/>
              <a:rect l="l" t="t" r="r" b="b"/>
              <a:pathLst>
                <a:path w="3657600" h="457200">
                  <a:moveTo>
                    <a:pt x="1828800" y="0"/>
                  </a:moveTo>
                  <a:lnTo>
                    <a:pt x="1751493" y="200"/>
                  </a:lnTo>
                  <a:lnTo>
                    <a:pt x="1675004" y="796"/>
                  </a:lnTo>
                  <a:lnTo>
                    <a:pt x="1599396" y="1781"/>
                  </a:lnTo>
                  <a:lnTo>
                    <a:pt x="1524734" y="3145"/>
                  </a:lnTo>
                  <a:lnTo>
                    <a:pt x="1451079" y="4881"/>
                  </a:lnTo>
                  <a:lnTo>
                    <a:pt x="1378497" y="6981"/>
                  </a:lnTo>
                  <a:lnTo>
                    <a:pt x="1307050" y="9438"/>
                  </a:lnTo>
                  <a:lnTo>
                    <a:pt x="1236802" y="12242"/>
                  </a:lnTo>
                  <a:lnTo>
                    <a:pt x="1167816" y="15387"/>
                  </a:lnTo>
                  <a:lnTo>
                    <a:pt x="1100155" y="18864"/>
                  </a:lnTo>
                  <a:lnTo>
                    <a:pt x="1033884" y="22666"/>
                  </a:lnTo>
                  <a:lnTo>
                    <a:pt x="969066" y="26784"/>
                  </a:lnTo>
                  <a:lnTo>
                    <a:pt x="905764" y="31210"/>
                  </a:lnTo>
                  <a:lnTo>
                    <a:pt x="844041" y="35938"/>
                  </a:lnTo>
                  <a:lnTo>
                    <a:pt x="783961" y="40957"/>
                  </a:lnTo>
                  <a:lnTo>
                    <a:pt x="725588" y="46262"/>
                  </a:lnTo>
                  <a:lnTo>
                    <a:pt x="668985" y="51843"/>
                  </a:lnTo>
                  <a:lnTo>
                    <a:pt x="614216" y="57693"/>
                  </a:lnTo>
                  <a:lnTo>
                    <a:pt x="561343" y="63805"/>
                  </a:lnTo>
                  <a:lnTo>
                    <a:pt x="510431" y="70169"/>
                  </a:lnTo>
                  <a:lnTo>
                    <a:pt x="461543" y="76778"/>
                  </a:lnTo>
                  <a:lnTo>
                    <a:pt x="414742" y="83624"/>
                  </a:lnTo>
                  <a:lnTo>
                    <a:pt x="370092" y="90699"/>
                  </a:lnTo>
                  <a:lnTo>
                    <a:pt x="327656" y="97996"/>
                  </a:lnTo>
                  <a:lnTo>
                    <a:pt x="287498" y="105506"/>
                  </a:lnTo>
                  <a:lnTo>
                    <a:pt x="249681" y="113221"/>
                  </a:lnTo>
                  <a:lnTo>
                    <a:pt x="181326" y="129236"/>
                  </a:lnTo>
                  <a:lnTo>
                    <a:pt x="123097" y="145978"/>
                  </a:lnTo>
                  <a:lnTo>
                    <a:pt x="75503" y="163382"/>
                  </a:lnTo>
                  <a:lnTo>
                    <a:pt x="39050" y="181385"/>
                  </a:lnTo>
                  <a:lnTo>
                    <a:pt x="6375" y="209375"/>
                  </a:lnTo>
                  <a:lnTo>
                    <a:pt x="0" y="228600"/>
                  </a:lnTo>
                  <a:lnTo>
                    <a:pt x="1604" y="238263"/>
                  </a:lnTo>
                  <a:lnTo>
                    <a:pt x="39050" y="275814"/>
                  </a:lnTo>
                  <a:lnTo>
                    <a:pt x="75503" y="293817"/>
                  </a:lnTo>
                  <a:lnTo>
                    <a:pt x="123097" y="311221"/>
                  </a:lnTo>
                  <a:lnTo>
                    <a:pt x="181326" y="327962"/>
                  </a:lnTo>
                  <a:lnTo>
                    <a:pt x="249682" y="343977"/>
                  </a:lnTo>
                  <a:lnTo>
                    <a:pt x="287498" y="351693"/>
                  </a:lnTo>
                  <a:lnTo>
                    <a:pt x="327656" y="359202"/>
                  </a:lnTo>
                  <a:lnTo>
                    <a:pt x="370092" y="366499"/>
                  </a:lnTo>
                  <a:lnTo>
                    <a:pt x="414742" y="373574"/>
                  </a:lnTo>
                  <a:lnTo>
                    <a:pt x="461543" y="380421"/>
                  </a:lnTo>
                  <a:lnTo>
                    <a:pt x="510431" y="387030"/>
                  </a:lnTo>
                  <a:lnTo>
                    <a:pt x="561343" y="393394"/>
                  </a:lnTo>
                  <a:lnTo>
                    <a:pt x="614216" y="399505"/>
                  </a:lnTo>
                  <a:lnTo>
                    <a:pt x="668985" y="405355"/>
                  </a:lnTo>
                  <a:lnTo>
                    <a:pt x="725588" y="410936"/>
                  </a:lnTo>
                  <a:lnTo>
                    <a:pt x="783961" y="416241"/>
                  </a:lnTo>
                  <a:lnTo>
                    <a:pt x="844041" y="421260"/>
                  </a:lnTo>
                  <a:lnTo>
                    <a:pt x="905763" y="425988"/>
                  </a:lnTo>
                  <a:lnTo>
                    <a:pt x="969066" y="430414"/>
                  </a:lnTo>
                  <a:lnTo>
                    <a:pt x="1033884" y="434532"/>
                  </a:lnTo>
                  <a:lnTo>
                    <a:pt x="1100155" y="438334"/>
                  </a:lnTo>
                  <a:lnTo>
                    <a:pt x="1167816" y="441811"/>
                  </a:lnTo>
                  <a:lnTo>
                    <a:pt x="1236802" y="444956"/>
                  </a:lnTo>
                  <a:lnTo>
                    <a:pt x="1307050" y="447760"/>
                  </a:lnTo>
                  <a:lnTo>
                    <a:pt x="1378497" y="450217"/>
                  </a:lnTo>
                  <a:lnTo>
                    <a:pt x="1451079" y="452317"/>
                  </a:lnTo>
                  <a:lnTo>
                    <a:pt x="1524734" y="454053"/>
                  </a:lnTo>
                  <a:lnTo>
                    <a:pt x="1599396" y="455417"/>
                  </a:lnTo>
                  <a:lnTo>
                    <a:pt x="1675004" y="456401"/>
                  </a:lnTo>
                  <a:lnTo>
                    <a:pt x="1751493" y="456998"/>
                  </a:lnTo>
                  <a:lnTo>
                    <a:pt x="1828800" y="457198"/>
                  </a:lnTo>
                  <a:lnTo>
                    <a:pt x="1906106" y="456998"/>
                  </a:lnTo>
                  <a:lnTo>
                    <a:pt x="1982595" y="456401"/>
                  </a:lnTo>
                  <a:lnTo>
                    <a:pt x="2058203" y="455417"/>
                  </a:lnTo>
                  <a:lnTo>
                    <a:pt x="2132865" y="454053"/>
                  </a:lnTo>
                  <a:lnTo>
                    <a:pt x="2206520" y="452317"/>
                  </a:lnTo>
                  <a:lnTo>
                    <a:pt x="2279102" y="450217"/>
                  </a:lnTo>
                  <a:lnTo>
                    <a:pt x="2350549" y="447760"/>
                  </a:lnTo>
                  <a:lnTo>
                    <a:pt x="2420797" y="444956"/>
                  </a:lnTo>
                  <a:lnTo>
                    <a:pt x="2489783" y="441811"/>
                  </a:lnTo>
                  <a:lnTo>
                    <a:pt x="2557444" y="438334"/>
                  </a:lnTo>
                  <a:lnTo>
                    <a:pt x="2623715" y="434532"/>
                  </a:lnTo>
                  <a:lnTo>
                    <a:pt x="2688533" y="430414"/>
                  </a:lnTo>
                  <a:lnTo>
                    <a:pt x="2751836" y="425988"/>
                  </a:lnTo>
                  <a:lnTo>
                    <a:pt x="2813558" y="421260"/>
                  </a:lnTo>
                  <a:lnTo>
                    <a:pt x="2873638" y="416241"/>
                  </a:lnTo>
                  <a:lnTo>
                    <a:pt x="2932011" y="410936"/>
                  </a:lnTo>
                  <a:lnTo>
                    <a:pt x="2988614" y="405355"/>
                  </a:lnTo>
                  <a:lnTo>
                    <a:pt x="3043383" y="399505"/>
                  </a:lnTo>
                  <a:lnTo>
                    <a:pt x="3096256" y="393394"/>
                  </a:lnTo>
                  <a:lnTo>
                    <a:pt x="3147168" y="387030"/>
                  </a:lnTo>
                  <a:lnTo>
                    <a:pt x="3196056" y="380421"/>
                  </a:lnTo>
                  <a:lnTo>
                    <a:pt x="3242857" y="373574"/>
                  </a:lnTo>
                  <a:lnTo>
                    <a:pt x="3287507" y="366499"/>
                  </a:lnTo>
                  <a:lnTo>
                    <a:pt x="3329943" y="359202"/>
                  </a:lnTo>
                  <a:lnTo>
                    <a:pt x="3370101" y="351693"/>
                  </a:lnTo>
                  <a:lnTo>
                    <a:pt x="3407918" y="343977"/>
                  </a:lnTo>
                  <a:lnTo>
                    <a:pt x="3476273" y="327962"/>
                  </a:lnTo>
                  <a:lnTo>
                    <a:pt x="3534502" y="311221"/>
                  </a:lnTo>
                  <a:lnTo>
                    <a:pt x="3582096" y="293817"/>
                  </a:lnTo>
                  <a:lnTo>
                    <a:pt x="3618549" y="275814"/>
                  </a:lnTo>
                  <a:lnTo>
                    <a:pt x="3651224" y="247824"/>
                  </a:lnTo>
                  <a:lnTo>
                    <a:pt x="3657600" y="228600"/>
                  </a:lnTo>
                  <a:lnTo>
                    <a:pt x="3655995" y="218936"/>
                  </a:lnTo>
                  <a:lnTo>
                    <a:pt x="3618549" y="181385"/>
                  </a:lnTo>
                  <a:lnTo>
                    <a:pt x="3582096" y="163382"/>
                  </a:lnTo>
                  <a:lnTo>
                    <a:pt x="3534502" y="145978"/>
                  </a:lnTo>
                  <a:lnTo>
                    <a:pt x="3476273" y="129236"/>
                  </a:lnTo>
                  <a:lnTo>
                    <a:pt x="3407918" y="113221"/>
                  </a:lnTo>
                  <a:lnTo>
                    <a:pt x="3370101" y="105506"/>
                  </a:lnTo>
                  <a:lnTo>
                    <a:pt x="3329943" y="97996"/>
                  </a:lnTo>
                  <a:lnTo>
                    <a:pt x="3287507" y="90699"/>
                  </a:lnTo>
                  <a:lnTo>
                    <a:pt x="3242857" y="83624"/>
                  </a:lnTo>
                  <a:lnTo>
                    <a:pt x="3196056" y="76778"/>
                  </a:lnTo>
                  <a:lnTo>
                    <a:pt x="3147168" y="70169"/>
                  </a:lnTo>
                  <a:lnTo>
                    <a:pt x="3096256" y="63805"/>
                  </a:lnTo>
                  <a:lnTo>
                    <a:pt x="3043383" y="57693"/>
                  </a:lnTo>
                  <a:lnTo>
                    <a:pt x="2988614" y="51843"/>
                  </a:lnTo>
                  <a:lnTo>
                    <a:pt x="2932011" y="46262"/>
                  </a:lnTo>
                  <a:lnTo>
                    <a:pt x="2873638" y="40957"/>
                  </a:lnTo>
                  <a:lnTo>
                    <a:pt x="2813558" y="35938"/>
                  </a:lnTo>
                  <a:lnTo>
                    <a:pt x="2751836" y="31210"/>
                  </a:lnTo>
                  <a:lnTo>
                    <a:pt x="2688533" y="26784"/>
                  </a:lnTo>
                  <a:lnTo>
                    <a:pt x="2623715" y="22666"/>
                  </a:lnTo>
                  <a:lnTo>
                    <a:pt x="2557444" y="18864"/>
                  </a:lnTo>
                  <a:lnTo>
                    <a:pt x="2489783" y="15387"/>
                  </a:lnTo>
                  <a:lnTo>
                    <a:pt x="2420797" y="12242"/>
                  </a:lnTo>
                  <a:lnTo>
                    <a:pt x="2350549" y="9438"/>
                  </a:lnTo>
                  <a:lnTo>
                    <a:pt x="2279102" y="6981"/>
                  </a:lnTo>
                  <a:lnTo>
                    <a:pt x="2206520" y="4881"/>
                  </a:lnTo>
                  <a:lnTo>
                    <a:pt x="2132865" y="3145"/>
                  </a:lnTo>
                  <a:lnTo>
                    <a:pt x="2058203" y="1781"/>
                  </a:lnTo>
                  <a:lnTo>
                    <a:pt x="1982595" y="796"/>
                  </a:lnTo>
                  <a:lnTo>
                    <a:pt x="1906106" y="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0600" y="6324600"/>
              <a:ext cx="3657600" cy="457200"/>
            </a:xfrm>
            <a:custGeom>
              <a:avLst/>
              <a:gdLst/>
              <a:ahLst/>
              <a:cxnLst/>
              <a:rect l="l" t="t" r="r" b="b"/>
              <a:pathLst>
                <a:path w="3657600" h="457200">
                  <a:moveTo>
                    <a:pt x="0" y="228600"/>
                  </a:moveTo>
                  <a:lnTo>
                    <a:pt x="25161" y="190592"/>
                  </a:lnTo>
                  <a:lnTo>
                    <a:pt x="75503" y="163382"/>
                  </a:lnTo>
                  <a:lnTo>
                    <a:pt x="123097" y="145978"/>
                  </a:lnTo>
                  <a:lnTo>
                    <a:pt x="181326" y="129236"/>
                  </a:lnTo>
                  <a:lnTo>
                    <a:pt x="249681" y="113221"/>
                  </a:lnTo>
                  <a:lnTo>
                    <a:pt x="287498" y="105506"/>
                  </a:lnTo>
                  <a:lnTo>
                    <a:pt x="327656" y="97996"/>
                  </a:lnTo>
                  <a:lnTo>
                    <a:pt x="370092" y="90699"/>
                  </a:lnTo>
                  <a:lnTo>
                    <a:pt x="414742" y="83624"/>
                  </a:lnTo>
                  <a:lnTo>
                    <a:pt x="461543" y="76778"/>
                  </a:lnTo>
                  <a:lnTo>
                    <a:pt x="510431" y="70169"/>
                  </a:lnTo>
                  <a:lnTo>
                    <a:pt x="561343" y="63805"/>
                  </a:lnTo>
                  <a:lnTo>
                    <a:pt x="614216" y="57693"/>
                  </a:lnTo>
                  <a:lnTo>
                    <a:pt x="668985" y="51843"/>
                  </a:lnTo>
                  <a:lnTo>
                    <a:pt x="725588" y="46262"/>
                  </a:lnTo>
                  <a:lnTo>
                    <a:pt x="783961" y="40957"/>
                  </a:lnTo>
                  <a:lnTo>
                    <a:pt x="844041" y="35938"/>
                  </a:lnTo>
                  <a:lnTo>
                    <a:pt x="905764" y="31210"/>
                  </a:lnTo>
                  <a:lnTo>
                    <a:pt x="969066" y="26784"/>
                  </a:lnTo>
                  <a:lnTo>
                    <a:pt x="1033884" y="22666"/>
                  </a:lnTo>
                  <a:lnTo>
                    <a:pt x="1100155" y="18864"/>
                  </a:lnTo>
                  <a:lnTo>
                    <a:pt x="1167816" y="15387"/>
                  </a:lnTo>
                  <a:lnTo>
                    <a:pt x="1236802" y="12242"/>
                  </a:lnTo>
                  <a:lnTo>
                    <a:pt x="1307050" y="9438"/>
                  </a:lnTo>
                  <a:lnTo>
                    <a:pt x="1378497" y="6981"/>
                  </a:lnTo>
                  <a:lnTo>
                    <a:pt x="1451079" y="4881"/>
                  </a:lnTo>
                  <a:lnTo>
                    <a:pt x="1524734" y="3145"/>
                  </a:lnTo>
                  <a:lnTo>
                    <a:pt x="1599396" y="1781"/>
                  </a:lnTo>
                  <a:lnTo>
                    <a:pt x="1675004" y="796"/>
                  </a:lnTo>
                  <a:lnTo>
                    <a:pt x="1751493" y="200"/>
                  </a:lnTo>
                  <a:lnTo>
                    <a:pt x="1828800" y="0"/>
                  </a:lnTo>
                  <a:lnTo>
                    <a:pt x="1906106" y="200"/>
                  </a:lnTo>
                  <a:lnTo>
                    <a:pt x="1982595" y="796"/>
                  </a:lnTo>
                  <a:lnTo>
                    <a:pt x="2058203" y="1781"/>
                  </a:lnTo>
                  <a:lnTo>
                    <a:pt x="2132865" y="3145"/>
                  </a:lnTo>
                  <a:lnTo>
                    <a:pt x="2206520" y="4881"/>
                  </a:lnTo>
                  <a:lnTo>
                    <a:pt x="2279102" y="6981"/>
                  </a:lnTo>
                  <a:lnTo>
                    <a:pt x="2350549" y="9438"/>
                  </a:lnTo>
                  <a:lnTo>
                    <a:pt x="2420797" y="12242"/>
                  </a:lnTo>
                  <a:lnTo>
                    <a:pt x="2489783" y="15387"/>
                  </a:lnTo>
                  <a:lnTo>
                    <a:pt x="2557444" y="18864"/>
                  </a:lnTo>
                  <a:lnTo>
                    <a:pt x="2623715" y="22666"/>
                  </a:lnTo>
                  <a:lnTo>
                    <a:pt x="2688533" y="26784"/>
                  </a:lnTo>
                  <a:lnTo>
                    <a:pt x="2751836" y="31210"/>
                  </a:lnTo>
                  <a:lnTo>
                    <a:pt x="2813558" y="35938"/>
                  </a:lnTo>
                  <a:lnTo>
                    <a:pt x="2873638" y="40957"/>
                  </a:lnTo>
                  <a:lnTo>
                    <a:pt x="2932011" y="46262"/>
                  </a:lnTo>
                  <a:lnTo>
                    <a:pt x="2988614" y="51843"/>
                  </a:lnTo>
                  <a:lnTo>
                    <a:pt x="3043383" y="57693"/>
                  </a:lnTo>
                  <a:lnTo>
                    <a:pt x="3096256" y="63805"/>
                  </a:lnTo>
                  <a:lnTo>
                    <a:pt x="3147168" y="70169"/>
                  </a:lnTo>
                  <a:lnTo>
                    <a:pt x="3196056" y="76778"/>
                  </a:lnTo>
                  <a:lnTo>
                    <a:pt x="3242857" y="83624"/>
                  </a:lnTo>
                  <a:lnTo>
                    <a:pt x="3287507" y="90699"/>
                  </a:lnTo>
                  <a:lnTo>
                    <a:pt x="3329943" y="97996"/>
                  </a:lnTo>
                  <a:lnTo>
                    <a:pt x="3370101" y="105506"/>
                  </a:lnTo>
                  <a:lnTo>
                    <a:pt x="3407918" y="113221"/>
                  </a:lnTo>
                  <a:lnTo>
                    <a:pt x="3476273" y="129236"/>
                  </a:lnTo>
                  <a:lnTo>
                    <a:pt x="3534502" y="145978"/>
                  </a:lnTo>
                  <a:lnTo>
                    <a:pt x="3582096" y="163382"/>
                  </a:lnTo>
                  <a:lnTo>
                    <a:pt x="3618549" y="181385"/>
                  </a:lnTo>
                  <a:lnTo>
                    <a:pt x="3651224" y="209375"/>
                  </a:lnTo>
                  <a:lnTo>
                    <a:pt x="3657600" y="228600"/>
                  </a:lnTo>
                  <a:lnTo>
                    <a:pt x="3655995" y="238263"/>
                  </a:lnTo>
                  <a:lnTo>
                    <a:pt x="3618549" y="275814"/>
                  </a:lnTo>
                  <a:lnTo>
                    <a:pt x="3582096" y="293817"/>
                  </a:lnTo>
                  <a:lnTo>
                    <a:pt x="3534502" y="311221"/>
                  </a:lnTo>
                  <a:lnTo>
                    <a:pt x="3476273" y="327962"/>
                  </a:lnTo>
                  <a:lnTo>
                    <a:pt x="3407918" y="343977"/>
                  </a:lnTo>
                  <a:lnTo>
                    <a:pt x="3370101" y="351693"/>
                  </a:lnTo>
                  <a:lnTo>
                    <a:pt x="3329943" y="359202"/>
                  </a:lnTo>
                  <a:lnTo>
                    <a:pt x="3287507" y="366499"/>
                  </a:lnTo>
                  <a:lnTo>
                    <a:pt x="3242857" y="373574"/>
                  </a:lnTo>
                  <a:lnTo>
                    <a:pt x="3196056" y="380421"/>
                  </a:lnTo>
                  <a:lnTo>
                    <a:pt x="3147168" y="387030"/>
                  </a:lnTo>
                  <a:lnTo>
                    <a:pt x="3096256" y="393394"/>
                  </a:lnTo>
                  <a:lnTo>
                    <a:pt x="3043383" y="399505"/>
                  </a:lnTo>
                  <a:lnTo>
                    <a:pt x="2988614" y="405355"/>
                  </a:lnTo>
                  <a:lnTo>
                    <a:pt x="2932011" y="410936"/>
                  </a:lnTo>
                  <a:lnTo>
                    <a:pt x="2873638" y="416241"/>
                  </a:lnTo>
                  <a:lnTo>
                    <a:pt x="2813558" y="421260"/>
                  </a:lnTo>
                  <a:lnTo>
                    <a:pt x="2751836" y="425988"/>
                  </a:lnTo>
                  <a:lnTo>
                    <a:pt x="2688533" y="430414"/>
                  </a:lnTo>
                  <a:lnTo>
                    <a:pt x="2623715" y="434532"/>
                  </a:lnTo>
                  <a:lnTo>
                    <a:pt x="2557444" y="438334"/>
                  </a:lnTo>
                  <a:lnTo>
                    <a:pt x="2489783" y="441811"/>
                  </a:lnTo>
                  <a:lnTo>
                    <a:pt x="2420797" y="444956"/>
                  </a:lnTo>
                  <a:lnTo>
                    <a:pt x="2350549" y="447760"/>
                  </a:lnTo>
                  <a:lnTo>
                    <a:pt x="2279102" y="450217"/>
                  </a:lnTo>
                  <a:lnTo>
                    <a:pt x="2206520" y="452317"/>
                  </a:lnTo>
                  <a:lnTo>
                    <a:pt x="2132865" y="454053"/>
                  </a:lnTo>
                  <a:lnTo>
                    <a:pt x="2058203" y="455417"/>
                  </a:lnTo>
                  <a:lnTo>
                    <a:pt x="1982595" y="456401"/>
                  </a:lnTo>
                  <a:lnTo>
                    <a:pt x="1906106" y="456998"/>
                  </a:lnTo>
                  <a:lnTo>
                    <a:pt x="1828800" y="457198"/>
                  </a:lnTo>
                  <a:lnTo>
                    <a:pt x="1751493" y="456998"/>
                  </a:lnTo>
                  <a:lnTo>
                    <a:pt x="1675004" y="456401"/>
                  </a:lnTo>
                  <a:lnTo>
                    <a:pt x="1599396" y="455417"/>
                  </a:lnTo>
                  <a:lnTo>
                    <a:pt x="1524734" y="454053"/>
                  </a:lnTo>
                  <a:lnTo>
                    <a:pt x="1451079" y="452317"/>
                  </a:lnTo>
                  <a:lnTo>
                    <a:pt x="1378497" y="450217"/>
                  </a:lnTo>
                  <a:lnTo>
                    <a:pt x="1307050" y="447760"/>
                  </a:lnTo>
                  <a:lnTo>
                    <a:pt x="1236802" y="444956"/>
                  </a:lnTo>
                  <a:lnTo>
                    <a:pt x="1167816" y="441811"/>
                  </a:lnTo>
                  <a:lnTo>
                    <a:pt x="1100155" y="438334"/>
                  </a:lnTo>
                  <a:lnTo>
                    <a:pt x="1033884" y="434532"/>
                  </a:lnTo>
                  <a:lnTo>
                    <a:pt x="969066" y="430414"/>
                  </a:lnTo>
                  <a:lnTo>
                    <a:pt x="905763" y="425988"/>
                  </a:lnTo>
                  <a:lnTo>
                    <a:pt x="844041" y="421260"/>
                  </a:lnTo>
                  <a:lnTo>
                    <a:pt x="783961" y="416241"/>
                  </a:lnTo>
                  <a:lnTo>
                    <a:pt x="725588" y="410936"/>
                  </a:lnTo>
                  <a:lnTo>
                    <a:pt x="668985" y="405355"/>
                  </a:lnTo>
                  <a:lnTo>
                    <a:pt x="614216" y="399505"/>
                  </a:lnTo>
                  <a:lnTo>
                    <a:pt x="561343" y="393394"/>
                  </a:lnTo>
                  <a:lnTo>
                    <a:pt x="510431" y="387030"/>
                  </a:lnTo>
                  <a:lnTo>
                    <a:pt x="461543" y="380421"/>
                  </a:lnTo>
                  <a:lnTo>
                    <a:pt x="414742" y="373574"/>
                  </a:lnTo>
                  <a:lnTo>
                    <a:pt x="370092" y="366499"/>
                  </a:lnTo>
                  <a:lnTo>
                    <a:pt x="327656" y="359202"/>
                  </a:lnTo>
                  <a:lnTo>
                    <a:pt x="287498" y="351693"/>
                  </a:lnTo>
                  <a:lnTo>
                    <a:pt x="249682" y="343977"/>
                  </a:lnTo>
                  <a:lnTo>
                    <a:pt x="181326" y="327962"/>
                  </a:lnTo>
                  <a:lnTo>
                    <a:pt x="123097" y="311221"/>
                  </a:lnTo>
                  <a:lnTo>
                    <a:pt x="75503" y="293817"/>
                  </a:lnTo>
                  <a:lnTo>
                    <a:pt x="39050" y="275814"/>
                  </a:lnTo>
                  <a:lnTo>
                    <a:pt x="6375" y="247824"/>
                  </a:lnTo>
                  <a:lnTo>
                    <a:pt x="0" y="228600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488183" y="6338315"/>
            <a:ext cx="66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STOP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14287" y="823912"/>
            <a:ext cx="5155565" cy="638175"/>
            <a:chOff x="-14287" y="823912"/>
            <a:chExt cx="5155565" cy="638175"/>
          </a:xfrm>
        </p:grpSpPr>
        <p:sp>
          <p:nvSpPr>
            <p:cNvPr id="18" name="object 18"/>
            <p:cNvSpPr/>
            <p:nvPr/>
          </p:nvSpPr>
          <p:spPr>
            <a:xfrm>
              <a:off x="0" y="838200"/>
              <a:ext cx="5126990" cy="609600"/>
            </a:xfrm>
            <a:custGeom>
              <a:avLst/>
              <a:gdLst/>
              <a:ahLst/>
              <a:cxnLst/>
              <a:rect l="l" t="t" r="r" b="b"/>
              <a:pathLst>
                <a:path w="5126990" h="609600">
                  <a:moveTo>
                    <a:pt x="5126990" y="0"/>
                  </a:moveTo>
                  <a:lnTo>
                    <a:pt x="305511" y="0"/>
                  </a:lnTo>
                  <a:lnTo>
                    <a:pt x="0" y="609600"/>
                  </a:lnTo>
                  <a:lnTo>
                    <a:pt x="4821428" y="609600"/>
                  </a:lnTo>
                  <a:lnTo>
                    <a:pt x="512699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38200"/>
              <a:ext cx="5126990" cy="609600"/>
            </a:xfrm>
            <a:custGeom>
              <a:avLst/>
              <a:gdLst/>
              <a:ahLst/>
              <a:cxnLst/>
              <a:rect l="l" t="t" r="r" b="b"/>
              <a:pathLst>
                <a:path w="5126990" h="609600">
                  <a:moveTo>
                    <a:pt x="0" y="609600"/>
                  </a:moveTo>
                  <a:lnTo>
                    <a:pt x="305511" y="0"/>
                  </a:lnTo>
                  <a:lnTo>
                    <a:pt x="5126990" y="0"/>
                  </a:lnTo>
                  <a:lnTo>
                    <a:pt x="4821428" y="609600"/>
                  </a:lnTo>
                  <a:lnTo>
                    <a:pt x="0" y="6096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04061" y="927608"/>
            <a:ext cx="3120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(f)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14287" y="1890712"/>
            <a:ext cx="5057775" cy="638175"/>
            <a:chOff x="-14287" y="1890712"/>
            <a:chExt cx="5057775" cy="638175"/>
          </a:xfrm>
        </p:grpSpPr>
        <p:sp>
          <p:nvSpPr>
            <p:cNvPr id="22" name="object 22"/>
            <p:cNvSpPr/>
            <p:nvPr/>
          </p:nvSpPr>
          <p:spPr>
            <a:xfrm>
              <a:off x="0" y="1905000"/>
              <a:ext cx="5029200" cy="609600"/>
            </a:xfrm>
            <a:custGeom>
              <a:avLst/>
              <a:gdLst/>
              <a:ahLst/>
              <a:cxnLst/>
              <a:rect l="l" t="t" r="r" b="b"/>
              <a:pathLst>
                <a:path w="5029200" h="609600">
                  <a:moveTo>
                    <a:pt x="5029200" y="0"/>
                  </a:moveTo>
                  <a:lnTo>
                    <a:pt x="229311" y="0"/>
                  </a:lnTo>
                  <a:lnTo>
                    <a:pt x="0" y="457554"/>
                  </a:lnTo>
                  <a:lnTo>
                    <a:pt x="0" y="609600"/>
                  </a:lnTo>
                  <a:lnTo>
                    <a:pt x="4723638" y="609600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905000"/>
              <a:ext cx="5029200" cy="609600"/>
            </a:xfrm>
            <a:custGeom>
              <a:avLst/>
              <a:gdLst/>
              <a:ahLst/>
              <a:cxnLst/>
              <a:rect l="l" t="t" r="r" b="b"/>
              <a:pathLst>
                <a:path w="5029200" h="609600">
                  <a:moveTo>
                    <a:pt x="0" y="457554"/>
                  </a:moveTo>
                  <a:lnTo>
                    <a:pt x="229311" y="0"/>
                  </a:lnTo>
                  <a:lnTo>
                    <a:pt x="5029200" y="0"/>
                  </a:lnTo>
                  <a:lnTo>
                    <a:pt x="4723638" y="609600"/>
                  </a:lnTo>
                  <a:lnTo>
                    <a:pt x="0" y="6096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8151" y="1994661"/>
            <a:ext cx="353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Input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86312" y="3948112"/>
            <a:ext cx="4219575" cy="866775"/>
            <a:chOff x="4786312" y="3948112"/>
            <a:chExt cx="4219575" cy="866775"/>
          </a:xfrm>
        </p:grpSpPr>
        <p:sp>
          <p:nvSpPr>
            <p:cNvPr id="26" name="object 26"/>
            <p:cNvSpPr/>
            <p:nvPr/>
          </p:nvSpPr>
          <p:spPr>
            <a:xfrm>
              <a:off x="4800600" y="3962400"/>
              <a:ext cx="4191000" cy="838200"/>
            </a:xfrm>
            <a:custGeom>
              <a:avLst/>
              <a:gdLst/>
              <a:ahLst/>
              <a:cxnLst/>
              <a:rect l="l" t="t" r="r" b="b"/>
              <a:pathLst>
                <a:path w="4191000" h="838200">
                  <a:moveTo>
                    <a:pt x="4191000" y="0"/>
                  </a:moveTo>
                  <a:lnTo>
                    <a:pt x="420115" y="0"/>
                  </a:lnTo>
                  <a:lnTo>
                    <a:pt x="0" y="838200"/>
                  </a:lnTo>
                  <a:lnTo>
                    <a:pt x="3770883" y="8382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00600" y="3962400"/>
              <a:ext cx="4191000" cy="838200"/>
            </a:xfrm>
            <a:custGeom>
              <a:avLst/>
              <a:gdLst/>
              <a:ahLst/>
              <a:cxnLst/>
              <a:rect l="l" t="t" r="r" b="b"/>
              <a:pathLst>
                <a:path w="4191000" h="838200">
                  <a:moveTo>
                    <a:pt x="0" y="838200"/>
                  </a:moveTo>
                  <a:lnTo>
                    <a:pt x="420115" y="0"/>
                  </a:lnTo>
                  <a:lnTo>
                    <a:pt x="4191000" y="0"/>
                  </a:lnTo>
                  <a:lnTo>
                    <a:pt x="3770883" y="838200"/>
                  </a:lnTo>
                  <a:lnTo>
                    <a:pt x="0" y="8382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434838" y="4048252"/>
            <a:ext cx="2922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Display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NOT</a:t>
            </a:r>
            <a:endParaRPr sz="2000">
              <a:latin typeface="Calibri"/>
              <a:cs typeface="Calibri"/>
            </a:endParaRPr>
          </a:p>
          <a:p>
            <a:pPr marL="5270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divisible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second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no.”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66925" y="534161"/>
            <a:ext cx="286385" cy="2362835"/>
          </a:xfrm>
          <a:custGeom>
            <a:avLst/>
            <a:gdLst/>
            <a:ahLst/>
            <a:cxnLst/>
            <a:rect l="l" t="t" r="r" b="b"/>
            <a:pathLst>
              <a:path w="286385" h="2362835">
                <a:moveTo>
                  <a:pt x="132715" y="2248916"/>
                </a:moveTo>
                <a:lnTo>
                  <a:pt x="130429" y="2240153"/>
                </a:lnTo>
                <a:lnTo>
                  <a:pt x="116840" y="2232152"/>
                </a:lnTo>
                <a:lnTo>
                  <a:pt x="108077" y="2234438"/>
                </a:lnTo>
                <a:lnTo>
                  <a:pt x="104013" y="2241169"/>
                </a:lnTo>
                <a:lnTo>
                  <a:pt x="80479" y="2281148"/>
                </a:lnTo>
                <a:lnTo>
                  <a:pt x="81788" y="1981327"/>
                </a:lnTo>
                <a:lnTo>
                  <a:pt x="53213" y="1981200"/>
                </a:lnTo>
                <a:lnTo>
                  <a:pt x="52095" y="2239645"/>
                </a:lnTo>
                <a:lnTo>
                  <a:pt x="51968" y="2281148"/>
                </a:lnTo>
                <a:lnTo>
                  <a:pt x="66103" y="2305596"/>
                </a:lnTo>
                <a:lnTo>
                  <a:pt x="51904" y="2281059"/>
                </a:lnTo>
                <a:lnTo>
                  <a:pt x="28702" y="2240915"/>
                </a:lnTo>
                <a:lnTo>
                  <a:pt x="24765" y="2234057"/>
                </a:lnTo>
                <a:lnTo>
                  <a:pt x="16002" y="2231644"/>
                </a:lnTo>
                <a:lnTo>
                  <a:pt x="9144" y="2235581"/>
                </a:lnTo>
                <a:lnTo>
                  <a:pt x="2413" y="2239645"/>
                </a:lnTo>
                <a:lnTo>
                  <a:pt x="0" y="2248281"/>
                </a:lnTo>
                <a:lnTo>
                  <a:pt x="3937" y="2255139"/>
                </a:lnTo>
                <a:lnTo>
                  <a:pt x="65913" y="2362327"/>
                </a:lnTo>
                <a:lnTo>
                  <a:pt x="82562" y="2334006"/>
                </a:lnTo>
                <a:lnTo>
                  <a:pt x="128651" y="2255647"/>
                </a:lnTo>
                <a:lnTo>
                  <a:pt x="132715" y="2248916"/>
                </a:lnTo>
                <a:close/>
              </a:path>
              <a:path w="286385" h="2362835">
                <a:moveTo>
                  <a:pt x="208788" y="1257427"/>
                </a:moveTo>
                <a:lnTo>
                  <a:pt x="206502" y="1248664"/>
                </a:lnTo>
                <a:lnTo>
                  <a:pt x="192913" y="1240663"/>
                </a:lnTo>
                <a:lnTo>
                  <a:pt x="184150" y="1242949"/>
                </a:lnTo>
                <a:lnTo>
                  <a:pt x="180213" y="1249807"/>
                </a:lnTo>
                <a:lnTo>
                  <a:pt x="156641" y="1289850"/>
                </a:lnTo>
                <a:lnTo>
                  <a:pt x="157988" y="913638"/>
                </a:lnTo>
                <a:lnTo>
                  <a:pt x="129413" y="913638"/>
                </a:lnTo>
                <a:lnTo>
                  <a:pt x="128244" y="1240282"/>
                </a:lnTo>
                <a:lnTo>
                  <a:pt x="128130" y="1289850"/>
                </a:lnTo>
                <a:lnTo>
                  <a:pt x="142290" y="1314259"/>
                </a:lnTo>
                <a:lnTo>
                  <a:pt x="128066" y="1289748"/>
                </a:lnTo>
                <a:lnTo>
                  <a:pt x="104775" y="1249553"/>
                </a:lnTo>
                <a:lnTo>
                  <a:pt x="100838" y="1242695"/>
                </a:lnTo>
                <a:lnTo>
                  <a:pt x="92202" y="1240282"/>
                </a:lnTo>
                <a:lnTo>
                  <a:pt x="85344" y="1244346"/>
                </a:lnTo>
                <a:lnTo>
                  <a:pt x="78486" y="1248283"/>
                </a:lnTo>
                <a:lnTo>
                  <a:pt x="76200" y="1256919"/>
                </a:lnTo>
                <a:lnTo>
                  <a:pt x="80137" y="1263777"/>
                </a:lnTo>
                <a:lnTo>
                  <a:pt x="142113" y="1370965"/>
                </a:lnTo>
                <a:lnTo>
                  <a:pt x="158762" y="1342644"/>
                </a:lnTo>
                <a:lnTo>
                  <a:pt x="204851" y="1264285"/>
                </a:lnTo>
                <a:lnTo>
                  <a:pt x="208788" y="1257427"/>
                </a:lnTo>
                <a:close/>
              </a:path>
              <a:path w="286385" h="2362835">
                <a:moveTo>
                  <a:pt x="286004" y="191516"/>
                </a:moveTo>
                <a:lnTo>
                  <a:pt x="283718" y="182753"/>
                </a:lnTo>
                <a:lnTo>
                  <a:pt x="270129" y="174752"/>
                </a:lnTo>
                <a:lnTo>
                  <a:pt x="261366" y="177038"/>
                </a:lnTo>
                <a:lnTo>
                  <a:pt x="257429" y="183769"/>
                </a:lnTo>
                <a:lnTo>
                  <a:pt x="233819" y="223697"/>
                </a:lnTo>
                <a:lnTo>
                  <a:pt x="234950" y="127"/>
                </a:lnTo>
                <a:lnTo>
                  <a:pt x="206375" y="0"/>
                </a:lnTo>
                <a:lnTo>
                  <a:pt x="205371" y="197739"/>
                </a:lnTo>
                <a:lnTo>
                  <a:pt x="205257" y="223685"/>
                </a:lnTo>
                <a:lnTo>
                  <a:pt x="181991" y="183388"/>
                </a:lnTo>
                <a:lnTo>
                  <a:pt x="178054" y="176530"/>
                </a:lnTo>
                <a:lnTo>
                  <a:pt x="169418" y="174244"/>
                </a:lnTo>
                <a:lnTo>
                  <a:pt x="155702" y="182118"/>
                </a:lnTo>
                <a:lnTo>
                  <a:pt x="153289" y="190881"/>
                </a:lnTo>
                <a:lnTo>
                  <a:pt x="219075" y="304927"/>
                </a:lnTo>
                <a:lnTo>
                  <a:pt x="235775" y="276606"/>
                </a:lnTo>
                <a:lnTo>
                  <a:pt x="286004" y="191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7814" y="3505072"/>
            <a:ext cx="5043805" cy="2820035"/>
          </a:xfrm>
          <a:custGeom>
            <a:avLst/>
            <a:gdLst/>
            <a:ahLst/>
            <a:cxnLst/>
            <a:rect l="l" t="t" r="r" b="b"/>
            <a:pathLst>
              <a:path w="5043805" h="2820035">
                <a:moveTo>
                  <a:pt x="132715" y="1639443"/>
                </a:moveTo>
                <a:lnTo>
                  <a:pt x="130429" y="1630680"/>
                </a:lnTo>
                <a:lnTo>
                  <a:pt x="123698" y="1626616"/>
                </a:lnTo>
                <a:lnTo>
                  <a:pt x="116840" y="1622679"/>
                </a:lnTo>
                <a:lnTo>
                  <a:pt x="108077" y="1624965"/>
                </a:lnTo>
                <a:lnTo>
                  <a:pt x="104140" y="1631696"/>
                </a:lnTo>
                <a:lnTo>
                  <a:pt x="80530" y="1671624"/>
                </a:lnTo>
                <a:lnTo>
                  <a:pt x="81661" y="1448054"/>
                </a:lnTo>
                <a:lnTo>
                  <a:pt x="53086" y="1447800"/>
                </a:lnTo>
                <a:lnTo>
                  <a:pt x="52082" y="1645539"/>
                </a:lnTo>
                <a:lnTo>
                  <a:pt x="51968" y="1671612"/>
                </a:lnTo>
                <a:lnTo>
                  <a:pt x="28702" y="1631315"/>
                </a:lnTo>
                <a:lnTo>
                  <a:pt x="24765" y="1624457"/>
                </a:lnTo>
                <a:lnTo>
                  <a:pt x="16129" y="1622171"/>
                </a:lnTo>
                <a:lnTo>
                  <a:pt x="2413" y="1630045"/>
                </a:lnTo>
                <a:lnTo>
                  <a:pt x="0" y="1638808"/>
                </a:lnTo>
                <a:lnTo>
                  <a:pt x="3937" y="1645539"/>
                </a:lnTo>
                <a:lnTo>
                  <a:pt x="65786" y="1752854"/>
                </a:lnTo>
                <a:lnTo>
                  <a:pt x="82473" y="1724533"/>
                </a:lnTo>
                <a:lnTo>
                  <a:pt x="128651" y="1646174"/>
                </a:lnTo>
                <a:lnTo>
                  <a:pt x="132715" y="1639443"/>
                </a:lnTo>
                <a:close/>
              </a:path>
              <a:path w="5043805" h="2820035">
                <a:moveTo>
                  <a:pt x="132715" y="191643"/>
                </a:moveTo>
                <a:lnTo>
                  <a:pt x="130429" y="182880"/>
                </a:lnTo>
                <a:lnTo>
                  <a:pt x="123698" y="178816"/>
                </a:lnTo>
                <a:lnTo>
                  <a:pt x="116840" y="174879"/>
                </a:lnTo>
                <a:lnTo>
                  <a:pt x="108077" y="177165"/>
                </a:lnTo>
                <a:lnTo>
                  <a:pt x="104140" y="183896"/>
                </a:lnTo>
                <a:lnTo>
                  <a:pt x="80530" y="223824"/>
                </a:lnTo>
                <a:lnTo>
                  <a:pt x="81661" y="254"/>
                </a:lnTo>
                <a:lnTo>
                  <a:pt x="53086" y="0"/>
                </a:lnTo>
                <a:lnTo>
                  <a:pt x="52082" y="197739"/>
                </a:lnTo>
                <a:lnTo>
                  <a:pt x="51968" y="223812"/>
                </a:lnTo>
                <a:lnTo>
                  <a:pt x="28702" y="183515"/>
                </a:lnTo>
                <a:lnTo>
                  <a:pt x="24765" y="176657"/>
                </a:lnTo>
                <a:lnTo>
                  <a:pt x="16129" y="174371"/>
                </a:lnTo>
                <a:lnTo>
                  <a:pt x="2413" y="182245"/>
                </a:lnTo>
                <a:lnTo>
                  <a:pt x="0" y="191008"/>
                </a:lnTo>
                <a:lnTo>
                  <a:pt x="3937" y="197739"/>
                </a:lnTo>
                <a:lnTo>
                  <a:pt x="65786" y="305054"/>
                </a:lnTo>
                <a:lnTo>
                  <a:pt x="82473" y="276733"/>
                </a:lnTo>
                <a:lnTo>
                  <a:pt x="128651" y="198374"/>
                </a:lnTo>
                <a:lnTo>
                  <a:pt x="132715" y="191643"/>
                </a:lnTo>
                <a:close/>
              </a:path>
              <a:path w="5043805" h="2820035">
                <a:moveTo>
                  <a:pt x="2935960" y="853440"/>
                </a:moveTo>
                <a:lnTo>
                  <a:pt x="2932303" y="853440"/>
                </a:lnTo>
                <a:lnTo>
                  <a:pt x="2879255" y="853440"/>
                </a:lnTo>
                <a:lnTo>
                  <a:pt x="2832481" y="880618"/>
                </a:lnTo>
                <a:lnTo>
                  <a:pt x="2830195" y="889381"/>
                </a:lnTo>
                <a:lnTo>
                  <a:pt x="2834132" y="896239"/>
                </a:lnTo>
                <a:lnTo>
                  <a:pt x="2838196" y="902970"/>
                </a:lnTo>
                <a:lnTo>
                  <a:pt x="2846832" y="905383"/>
                </a:lnTo>
                <a:lnTo>
                  <a:pt x="2853690" y="901319"/>
                </a:lnTo>
                <a:lnTo>
                  <a:pt x="2935960" y="853440"/>
                </a:lnTo>
                <a:close/>
              </a:path>
              <a:path w="5043805" h="2820035">
                <a:moveTo>
                  <a:pt x="2960624" y="839089"/>
                </a:moveTo>
                <a:lnTo>
                  <a:pt x="2847086" y="772668"/>
                </a:lnTo>
                <a:lnTo>
                  <a:pt x="2838323" y="774954"/>
                </a:lnTo>
                <a:lnTo>
                  <a:pt x="2834259" y="781812"/>
                </a:lnTo>
                <a:lnTo>
                  <a:pt x="2830322" y="788543"/>
                </a:lnTo>
                <a:lnTo>
                  <a:pt x="2832608" y="797306"/>
                </a:lnTo>
                <a:lnTo>
                  <a:pt x="2879547" y="824801"/>
                </a:lnTo>
                <a:lnTo>
                  <a:pt x="2199386" y="823976"/>
                </a:lnTo>
                <a:lnTo>
                  <a:pt x="2199386" y="852551"/>
                </a:lnTo>
                <a:lnTo>
                  <a:pt x="2879356" y="853376"/>
                </a:lnTo>
                <a:lnTo>
                  <a:pt x="2932303" y="853440"/>
                </a:lnTo>
                <a:lnTo>
                  <a:pt x="2936062" y="853376"/>
                </a:lnTo>
                <a:lnTo>
                  <a:pt x="2960624" y="839089"/>
                </a:lnTo>
                <a:close/>
              </a:path>
              <a:path w="5043805" h="2820035">
                <a:moveTo>
                  <a:pt x="5043678" y="2475395"/>
                </a:moveTo>
                <a:lnTo>
                  <a:pt x="5041138" y="2466721"/>
                </a:lnTo>
                <a:lnTo>
                  <a:pt x="5027168" y="2459164"/>
                </a:lnTo>
                <a:lnTo>
                  <a:pt x="5018532" y="2461730"/>
                </a:lnTo>
                <a:lnTo>
                  <a:pt x="5014722" y="2468651"/>
                </a:lnTo>
                <a:lnTo>
                  <a:pt x="4992586" y="2509380"/>
                </a:lnTo>
                <a:lnTo>
                  <a:pt x="4956810" y="1295146"/>
                </a:lnTo>
                <a:lnTo>
                  <a:pt x="4928362" y="1295908"/>
                </a:lnTo>
                <a:lnTo>
                  <a:pt x="4964011" y="2510307"/>
                </a:lnTo>
                <a:lnTo>
                  <a:pt x="4939411" y="2470874"/>
                </a:lnTo>
                <a:lnTo>
                  <a:pt x="4935347" y="2464181"/>
                </a:lnTo>
                <a:lnTo>
                  <a:pt x="4926457" y="2462136"/>
                </a:lnTo>
                <a:lnTo>
                  <a:pt x="4919853" y="2466302"/>
                </a:lnTo>
                <a:lnTo>
                  <a:pt x="4913122" y="2470480"/>
                </a:lnTo>
                <a:lnTo>
                  <a:pt x="4911090" y="2479294"/>
                </a:lnTo>
                <a:lnTo>
                  <a:pt x="4971821" y="2576779"/>
                </a:lnTo>
                <a:lnTo>
                  <a:pt x="222897" y="2651569"/>
                </a:lnTo>
                <a:lnTo>
                  <a:pt x="198628" y="2666238"/>
                </a:lnTo>
                <a:lnTo>
                  <a:pt x="218490" y="2654223"/>
                </a:lnTo>
                <a:lnTo>
                  <a:pt x="222897" y="2651569"/>
                </a:lnTo>
                <a:lnTo>
                  <a:pt x="269367" y="2623477"/>
                </a:lnTo>
                <a:lnTo>
                  <a:pt x="271526" y="2614688"/>
                </a:lnTo>
                <a:lnTo>
                  <a:pt x="263398" y="2601188"/>
                </a:lnTo>
                <a:lnTo>
                  <a:pt x="254508" y="2599017"/>
                </a:lnTo>
                <a:lnTo>
                  <a:pt x="185178" y="2640939"/>
                </a:lnTo>
                <a:lnTo>
                  <a:pt x="185178" y="2691485"/>
                </a:lnTo>
                <a:lnTo>
                  <a:pt x="184277" y="2691714"/>
                </a:lnTo>
                <a:lnTo>
                  <a:pt x="180340" y="2698508"/>
                </a:lnTo>
                <a:lnTo>
                  <a:pt x="156730" y="2738424"/>
                </a:lnTo>
                <a:lnTo>
                  <a:pt x="157035" y="2675674"/>
                </a:lnTo>
                <a:lnTo>
                  <a:pt x="185178" y="2691485"/>
                </a:lnTo>
                <a:lnTo>
                  <a:pt x="185178" y="2640939"/>
                </a:lnTo>
                <a:lnTo>
                  <a:pt x="157137" y="2657894"/>
                </a:lnTo>
                <a:lnTo>
                  <a:pt x="157861" y="2514803"/>
                </a:lnTo>
                <a:lnTo>
                  <a:pt x="129286" y="2514650"/>
                </a:lnTo>
                <a:lnTo>
                  <a:pt x="128282" y="2713037"/>
                </a:lnTo>
                <a:lnTo>
                  <a:pt x="128181" y="2738424"/>
                </a:lnTo>
                <a:lnTo>
                  <a:pt x="142278" y="2762859"/>
                </a:lnTo>
                <a:lnTo>
                  <a:pt x="128143" y="2738386"/>
                </a:lnTo>
                <a:lnTo>
                  <a:pt x="100965" y="2691282"/>
                </a:lnTo>
                <a:lnTo>
                  <a:pt x="92329" y="2688933"/>
                </a:lnTo>
                <a:lnTo>
                  <a:pt x="78613" y="2696807"/>
                </a:lnTo>
                <a:lnTo>
                  <a:pt x="76200" y="2705544"/>
                </a:lnTo>
                <a:lnTo>
                  <a:pt x="141986" y="2819590"/>
                </a:lnTo>
                <a:lnTo>
                  <a:pt x="158661" y="2791307"/>
                </a:lnTo>
                <a:lnTo>
                  <a:pt x="204851" y="2713037"/>
                </a:lnTo>
                <a:lnTo>
                  <a:pt x="208915" y="2706243"/>
                </a:lnTo>
                <a:lnTo>
                  <a:pt x="208470" y="2704579"/>
                </a:lnTo>
                <a:lnTo>
                  <a:pt x="256667" y="2731655"/>
                </a:lnTo>
                <a:lnTo>
                  <a:pt x="265303" y="2729204"/>
                </a:lnTo>
                <a:lnTo>
                  <a:pt x="269240" y="2722334"/>
                </a:lnTo>
                <a:lnTo>
                  <a:pt x="273050" y="2715450"/>
                </a:lnTo>
                <a:lnTo>
                  <a:pt x="270637" y="2706751"/>
                </a:lnTo>
                <a:lnTo>
                  <a:pt x="224815" y="2680970"/>
                </a:lnTo>
                <a:lnTo>
                  <a:pt x="223329" y="2680144"/>
                </a:lnTo>
                <a:lnTo>
                  <a:pt x="4980940" y="2605214"/>
                </a:lnTo>
                <a:lnTo>
                  <a:pt x="4980686" y="2590990"/>
                </a:lnTo>
                <a:lnTo>
                  <a:pt x="4995888" y="2563076"/>
                </a:lnTo>
                <a:lnTo>
                  <a:pt x="5039868" y="2482329"/>
                </a:lnTo>
                <a:lnTo>
                  <a:pt x="5043678" y="2475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422394" y="3899661"/>
            <a:ext cx="431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8923" y="3945382"/>
            <a:ext cx="2842260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marR="545465" indent="84709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remainder==0?</a:t>
            </a:r>
            <a:endParaRPr sz="2400">
              <a:latin typeface="Calibri"/>
              <a:cs typeface="Calibri"/>
            </a:endParaRPr>
          </a:p>
          <a:p>
            <a:pPr marL="445134">
              <a:lnSpc>
                <a:spcPct val="100000"/>
              </a:lnSpc>
              <a:spcBef>
                <a:spcPts val="1080"/>
              </a:spcBef>
            </a:pPr>
            <a:r>
              <a:rPr sz="2400" b="1" spc="-25" dirty="0">
                <a:latin typeface="Calibri"/>
                <a:cs typeface="Calibri"/>
              </a:rPr>
              <a:t>YES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2000" dirty="0">
                <a:latin typeface="Calibri"/>
                <a:cs typeface="Calibri"/>
              </a:rPr>
              <a:t>Display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first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divisible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second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no.”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9144000" y="0"/>
                </a:moveTo>
                <a:lnTo>
                  <a:pt x="0" y="0"/>
                </a:lnTo>
                <a:lnTo>
                  <a:pt x="0" y="838200"/>
                </a:lnTo>
                <a:lnTo>
                  <a:pt x="9144000" y="838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99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PSEUDOCODE</a:t>
            </a:r>
          </a:p>
        </p:txBody>
      </p:sp>
      <p:sp>
        <p:nvSpPr>
          <p:cNvPr id="4" name="object 4"/>
          <p:cNvSpPr/>
          <p:nvPr/>
        </p:nvSpPr>
        <p:spPr>
          <a:xfrm>
            <a:off x="76200" y="960374"/>
            <a:ext cx="8991600" cy="5745480"/>
          </a:xfrm>
          <a:custGeom>
            <a:avLst/>
            <a:gdLst/>
            <a:ahLst/>
            <a:cxnLst/>
            <a:rect l="l" t="t" r="r" b="b"/>
            <a:pathLst>
              <a:path w="8991600" h="5745480">
                <a:moveTo>
                  <a:pt x="8991600" y="0"/>
                </a:moveTo>
                <a:lnTo>
                  <a:pt x="0" y="0"/>
                </a:lnTo>
                <a:lnTo>
                  <a:pt x="0" y="5745226"/>
                </a:lnTo>
                <a:lnTo>
                  <a:pt x="8991600" y="5745226"/>
                </a:lnTo>
                <a:lnTo>
                  <a:pt x="89916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939" y="973835"/>
            <a:ext cx="8752205" cy="536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b="1" spc="-10" dirty="0">
                <a:latin typeface="Calibri"/>
                <a:cs typeface="Calibri"/>
              </a:rPr>
              <a:t>Pseudocode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informal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describing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steps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program’s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solution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without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using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any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strict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programming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language syntax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underlying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technology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considerations.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simple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English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highlights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sequence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instructions.</a:t>
            </a:r>
            <a:endParaRPr sz="2400">
              <a:latin typeface="Calibri"/>
              <a:cs typeface="Calibri"/>
            </a:endParaRPr>
          </a:p>
          <a:p>
            <a:pPr marL="355600" marR="176530" indent="-342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Eg.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Write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pseudocode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determine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first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number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divisible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second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number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not.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Ans.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Input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first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number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in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variable</a:t>
            </a:r>
            <a:r>
              <a:rPr sz="2000" b="1" spc="-4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firstnum.</a:t>
            </a:r>
            <a:endParaRPr sz="2000">
              <a:latin typeface="Calibri"/>
              <a:cs typeface="Calibri"/>
            </a:endParaRPr>
          </a:p>
          <a:p>
            <a:pPr marL="12700" marR="3876675">
              <a:lnSpc>
                <a:spcPct val="120000"/>
              </a:lnSpc>
            </a:pP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Input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second</a:t>
            </a:r>
            <a:r>
              <a:rPr sz="2000" b="1" spc="-5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number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in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variable</a:t>
            </a:r>
            <a:r>
              <a:rPr sz="2000" b="1" spc="-4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secondtnum. Remainder=</a:t>
            </a:r>
            <a:r>
              <a:rPr sz="2000" b="1" spc="-5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firstnum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modulus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secondnum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If</a:t>
            </a:r>
            <a:r>
              <a:rPr sz="2000" b="1" spc="-2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remainder</a:t>
            </a:r>
            <a:r>
              <a:rPr sz="2000" b="1" spc="-1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is</a:t>
            </a:r>
            <a:r>
              <a:rPr sz="2000" b="1" spc="-3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4F6128"/>
                </a:solidFill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  <a:p>
            <a:pPr marL="12700" marR="2127885" indent="342900">
              <a:lnSpc>
                <a:spcPct val="120000"/>
              </a:lnSpc>
            </a:pP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display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‘the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first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number</a:t>
            </a:r>
            <a:r>
              <a:rPr sz="2000" b="1" spc="-5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is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divisible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by</a:t>
            </a:r>
            <a:r>
              <a:rPr sz="2000" b="1" spc="-5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second</a:t>
            </a:r>
            <a:r>
              <a:rPr sz="2000" b="1" spc="-5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number’. </a:t>
            </a:r>
            <a:r>
              <a:rPr sz="2000" b="1" spc="-20" dirty="0">
                <a:solidFill>
                  <a:srgbClr val="4F6128"/>
                </a:solidFill>
                <a:latin typeface="Calibri"/>
                <a:cs typeface="Calibri"/>
              </a:rPr>
              <a:t>else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display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‘the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first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number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IS</a:t>
            </a:r>
            <a:r>
              <a:rPr sz="2000" b="1" spc="-5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NOT</a:t>
            </a:r>
            <a:r>
              <a:rPr sz="2000" b="1" spc="-7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divisible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by</a:t>
            </a:r>
            <a:r>
              <a:rPr sz="2000" b="1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sz="2000" b="1" spc="-6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F6128"/>
                </a:solidFill>
                <a:latin typeface="Calibri"/>
                <a:cs typeface="Calibri"/>
              </a:rPr>
              <a:t>second</a:t>
            </a:r>
            <a:r>
              <a:rPr sz="2000" b="1" spc="-4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F6128"/>
                </a:solidFill>
                <a:latin typeface="Calibri"/>
                <a:cs typeface="Calibri"/>
              </a:rPr>
              <a:t>number’.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7183" y="103123"/>
            <a:ext cx="4932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3575" algn="l"/>
              </a:tabLst>
            </a:pPr>
            <a:r>
              <a:rPr sz="5400" spc="-10" dirty="0"/>
              <a:t>DECISION</a:t>
            </a:r>
            <a:r>
              <a:rPr sz="5400" dirty="0"/>
              <a:t>	</a:t>
            </a:r>
            <a:r>
              <a:rPr sz="5400" spc="-10" dirty="0"/>
              <a:t>TREES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9144000" y="0"/>
                </a:moveTo>
                <a:lnTo>
                  <a:pt x="0" y="0"/>
                </a:lnTo>
                <a:lnTo>
                  <a:pt x="0" y="5334000"/>
                </a:lnTo>
                <a:lnTo>
                  <a:pt x="9144000" y="5334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640" y="1302765"/>
            <a:ext cx="8373109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79600" algn="l"/>
              </a:tabLst>
            </a:pPr>
            <a:r>
              <a:rPr sz="3200" dirty="0">
                <a:latin typeface="Calibri"/>
                <a:cs typeface="Calibri"/>
              </a:rPr>
              <a:t>Decision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trees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presenting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rules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hierarchical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sequential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structure,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where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based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hierarchy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rules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certain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outcomes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predicted.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Eg.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3253242"/>
            <a:ext cx="1266190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MARKS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20" dirty="0">
                <a:latin typeface="Calibri"/>
                <a:cs typeface="Calibri"/>
              </a:rPr>
              <a:t>&gt;=60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25" dirty="0">
                <a:latin typeface="Calibri"/>
                <a:cs typeface="Calibri"/>
              </a:rPr>
              <a:t>50-60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25" dirty="0">
                <a:latin typeface="Calibri"/>
                <a:cs typeface="Calibri"/>
              </a:rPr>
              <a:t>40-50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25" dirty="0">
                <a:latin typeface="Calibri"/>
                <a:cs typeface="Calibri"/>
              </a:rPr>
              <a:t>&lt;40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0994" y="3253242"/>
            <a:ext cx="1581785" cy="29521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DIVISION</a:t>
            </a:r>
            <a:endParaRPr sz="3200">
              <a:latin typeface="Calibri"/>
              <a:cs typeface="Calibri"/>
            </a:endParaRPr>
          </a:p>
          <a:p>
            <a:pPr marL="12700" marR="363220">
              <a:lnSpc>
                <a:spcPct val="12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First </a:t>
            </a:r>
            <a:r>
              <a:rPr sz="3200" spc="-20" dirty="0">
                <a:latin typeface="Calibri"/>
                <a:cs typeface="Calibri"/>
              </a:rPr>
              <a:t>Second </a:t>
            </a:r>
            <a:r>
              <a:rPr sz="3200" spc="-10" dirty="0">
                <a:latin typeface="Calibri"/>
                <a:cs typeface="Calibri"/>
              </a:rPr>
              <a:t>Third Failed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228600"/>
            <a:ext cx="4572000" cy="1143000"/>
          </a:xfrm>
          <a:prstGeom prst="rect">
            <a:avLst/>
          </a:prstGeom>
          <a:solidFill>
            <a:srgbClr val="B7DEE8"/>
          </a:solidFill>
          <a:ln w="25400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339850" marR="596900" indent="-735330">
              <a:lnSpc>
                <a:spcPct val="100000"/>
              </a:lnSpc>
              <a:spcBef>
                <a:spcPts val="455"/>
              </a:spcBef>
            </a:pPr>
            <a:r>
              <a:rPr sz="3200" u="none" dirty="0">
                <a:solidFill>
                  <a:srgbClr val="000000"/>
                </a:solidFill>
              </a:rPr>
              <a:t>Marks</a:t>
            </a:r>
            <a:r>
              <a:rPr sz="3200" u="none" spc="-75" dirty="0">
                <a:solidFill>
                  <a:srgbClr val="000000"/>
                </a:solidFill>
              </a:rPr>
              <a:t> </a:t>
            </a:r>
            <a:r>
              <a:rPr sz="3200" u="none" dirty="0">
                <a:solidFill>
                  <a:srgbClr val="000000"/>
                </a:solidFill>
              </a:rPr>
              <a:t>more</a:t>
            </a:r>
            <a:r>
              <a:rPr sz="3200" u="none" spc="-75" dirty="0">
                <a:solidFill>
                  <a:srgbClr val="000000"/>
                </a:solidFill>
              </a:rPr>
              <a:t> </a:t>
            </a:r>
            <a:r>
              <a:rPr sz="3200" u="none" dirty="0">
                <a:solidFill>
                  <a:srgbClr val="000000"/>
                </a:solidFill>
              </a:rPr>
              <a:t>than</a:t>
            </a:r>
            <a:r>
              <a:rPr sz="3200" u="none" spc="-70" dirty="0">
                <a:solidFill>
                  <a:srgbClr val="000000"/>
                </a:solidFill>
              </a:rPr>
              <a:t> </a:t>
            </a:r>
            <a:r>
              <a:rPr sz="3200" u="none" spc="-25" dirty="0">
                <a:solidFill>
                  <a:srgbClr val="000000"/>
                </a:solidFill>
              </a:rPr>
              <a:t>or </a:t>
            </a:r>
            <a:r>
              <a:rPr sz="3200" u="none" dirty="0">
                <a:solidFill>
                  <a:srgbClr val="000000"/>
                </a:solidFill>
              </a:rPr>
              <a:t>equal</a:t>
            </a:r>
            <a:r>
              <a:rPr sz="3200" u="none" spc="-35" dirty="0">
                <a:solidFill>
                  <a:srgbClr val="000000"/>
                </a:solidFill>
              </a:rPr>
              <a:t> </a:t>
            </a:r>
            <a:r>
              <a:rPr sz="3200" u="none" dirty="0">
                <a:solidFill>
                  <a:srgbClr val="000000"/>
                </a:solidFill>
              </a:rPr>
              <a:t>to</a:t>
            </a:r>
            <a:r>
              <a:rPr sz="3200" u="none" spc="-30" dirty="0">
                <a:solidFill>
                  <a:srgbClr val="000000"/>
                </a:solidFill>
              </a:rPr>
              <a:t> </a:t>
            </a:r>
            <a:r>
              <a:rPr sz="3200" u="none" spc="-25" dirty="0">
                <a:solidFill>
                  <a:srgbClr val="000000"/>
                </a:solidFill>
              </a:rPr>
              <a:t>60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72200" y="1981200"/>
            <a:ext cx="2743200" cy="1066800"/>
          </a:xfrm>
          <a:prstGeom prst="rect">
            <a:avLst/>
          </a:prstGeom>
          <a:solidFill>
            <a:srgbClr val="B7DEE8"/>
          </a:solidFill>
          <a:ln w="25400">
            <a:solidFill>
              <a:srgbClr val="000000"/>
            </a:solidFill>
          </a:ln>
        </p:spPr>
        <p:txBody>
          <a:bodyPr vert="horz" wrap="square" lIns="0" tIns="2635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2075"/>
              </a:spcBef>
            </a:pPr>
            <a:r>
              <a:rPr sz="3200" b="1" dirty="0">
                <a:latin typeface="Calibri"/>
                <a:cs typeface="Calibri"/>
              </a:rPr>
              <a:t>“First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Division”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00" y="1981200"/>
            <a:ext cx="3962400" cy="1143000"/>
          </a:xfrm>
          <a:prstGeom prst="rect">
            <a:avLst/>
          </a:prstGeom>
          <a:solidFill>
            <a:srgbClr val="B7DEE8"/>
          </a:solidFill>
          <a:ln w="25400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034415" marR="292100" indent="-735330">
              <a:lnSpc>
                <a:spcPct val="100000"/>
              </a:lnSpc>
              <a:spcBef>
                <a:spcPts val="455"/>
              </a:spcBef>
            </a:pPr>
            <a:r>
              <a:rPr sz="3200" b="1" dirty="0">
                <a:latin typeface="Calibri"/>
                <a:cs typeface="Calibri"/>
              </a:rPr>
              <a:t>Marks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more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than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or </a:t>
            </a:r>
            <a:r>
              <a:rPr sz="3200" b="1" dirty="0">
                <a:latin typeface="Calibri"/>
                <a:cs typeface="Calibri"/>
              </a:rPr>
              <a:t>equal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50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0" y="3810000"/>
            <a:ext cx="2438400" cy="1066800"/>
          </a:xfrm>
          <a:prstGeom prst="rect">
            <a:avLst/>
          </a:prstGeom>
          <a:solidFill>
            <a:srgbClr val="B7DEE8"/>
          </a:solidFill>
          <a:ln w="25400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57200" marR="450850" indent="63500">
              <a:lnSpc>
                <a:spcPct val="100000"/>
              </a:lnSpc>
              <a:spcBef>
                <a:spcPts val="155"/>
              </a:spcBef>
            </a:pPr>
            <a:r>
              <a:rPr sz="3200" b="1" spc="-10" dirty="0">
                <a:latin typeface="Calibri"/>
                <a:cs typeface="Calibri"/>
              </a:rPr>
              <a:t>“Second Division”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3810000"/>
            <a:ext cx="3657600" cy="1143000"/>
          </a:xfrm>
          <a:prstGeom prst="rect">
            <a:avLst/>
          </a:prstGeom>
          <a:solidFill>
            <a:srgbClr val="B7DEE8"/>
          </a:solidFill>
          <a:ln w="25400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882015" marR="139065" indent="-735330">
              <a:lnSpc>
                <a:spcPct val="100000"/>
              </a:lnSpc>
              <a:spcBef>
                <a:spcPts val="455"/>
              </a:spcBef>
            </a:pPr>
            <a:r>
              <a:rPr sz="3200" b="1" dirty="0">
                <a:latin typeface="Calibri"/>
                <a:cs typeface="Calibri"/>
              </a:rPr>
              <a:t>Marks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more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than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or </a:t>
            </a:r>
            <a:r>
              <a:rPr sz="3200" b="1" dirty="0">
                <a:latin typeface="Calibri"/>
                <a:cs typeface="Calibri"/>
              </a:rPr>
              <a:t>equal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40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5562600"/>
            <a:ext cx="2514600" cy="1066800"/>
          </a:xfrm>
          <a:prstGeom prst="rect">
            <a:avLst/>
          </a:prstGeom>
          <a:solidFill>
            <a:srgbClr val="B7DEE8"/>
          </a:solidFill>
          <a:ln w="25400">
            <a:solidFill>
              <a:srgbClr val="000000"/>
            </a:solidFill>
          </a:ln>
        </p:spPr>
        <p:txBody>
          <a:bodyPr vert="horz" wrap="square" lIns="0" tIns="263525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2075"/>
              </a:spcBef>
            </a:pPr>
            <a:r>
              <a:rPr sz="3200" b="1" spc="-10" dirty="0">
                <a:latin typeface="Calibri"/>
                <a:cs typeface="Calibri"/>
              </a:rPr>
              <a:t>“Failed”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800" y="5638800"/>
            <a:ext cx="2895600" cy="990600"/>
          </a:xfrm>
          <a:prstGeom prst="rect">
            <a:avLst/>
          </a:prstGeom>
          <a:solidFill>
            <a:srgbClr val="B7DEE8"/>
          </a:solidFill>
          <a:ln w="25400">
            <a:solidFill>
              <a:srgbClr val="000000"/>
            </a:solidFill>
          </a:ln>
        </p:spPr>
        <p:txBody>
          <a:bodyPr vert="horz" wrap="square" lIns="0" tIns="22542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775"/>
              </a:spcBef>
            </a:pPr>
            <a:r>
              <a:rPr sz="3200" b="1" dirty="0">
                <a:latin typeface="Calibri"/>
                <a:cs typeface="Calibri"/>
              </a:rPr>
              <a:t>“Third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Division”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19600" y="1367027"/>
            <a:ext cx="2971800" cy="560070"/>
          </a:xfrm>
          <a:custGeom>
            <a:avLst/>
            <a:gdLst/>
            <a:ahLst/>
            <a:cxnLst/>
            <a:rect l="l" t="t" r="r" b="b"/>
            <a:pathLst>
              <a:path w="2971800" h="560069">
                <a:moveTo>
                  <a:pt x="2971800" y="537972"/>
                </a:moveTo>
                <a:lnTo>
                  <a:pt x="2911729" y="459232"/>
                </a:lnTo>
                <a:lnTo>
                  <a:pt x="2908681" y="458851"/>
                </a:lnTo>
                <a:lnTo>
                  <a:pt x="2906649" y="460502"/>
                </a:lnTo>
                <a:lnTo>
                  <a:pt x="2904617" y="462026"/>
                </a:lnTo>
                <a:lnTo>
                  <a:pt x="2904109" y="465074"/>
                </a:lnTo>
                <a:lnTo>
                  <a:pt x="2905760" y="467106"/>
                </a:lnTo>
                <a:lnTo>
                  <a:pt x="2948698" y="523290"/>
                </a:lnTo>
                <a:lnTo>
                  <a:pt x="1678178" y="127"/>
                </a:lnTo>
                <a:lnTo>
                  <a:pt x="1676400" y="4572"/>
                </a:lnTo>
                <a:lnTo>
                  <a:pt x="1675003" y="0"/>
                </a:lnTo>
                <a:lnTo>
                  <a:pt x="24396" y="525233"/>
                </a:lnTo>
                <a:lnTo>
                  <a:pt x="71628" y="472821"/>
                </a:lnTo>
                <a:lnTo>
                  <a:pt x="73406" y="470916"/>
                </a:lnTo>
                <a:lnTo>
                  <a:pt x="73279" y="467868"/>
                </a:lnTo>
                <a:lnTo>
                  <a:pt x="71374" y="466090"/>
                </a:lnTo>
                <a:lnTo>
                  <a:pt x="69342" y="464312"/>
                </a:lnTo>
                <a:lnTo>
                  <a:pt x="66294" y="464566"/>
                </a:lnTo>
                <a:lnTo>
                  <a:pt x="64643" y="466471"/>
                </a:lnTo>
                <a:lnTo>
                  <a:pt x="0" y="537972"/>
                </a:lnTo>
                <a:lnTo>
                  <a:pt x="93980" y="559054"/>
                </a:lnTo>
                <a:lnTo>
                  <a:pt x="96647" y="559562"/>
                </a:lnTo>
                <a:lnTo>
                  <a:pt x="99187" y="557911"/>
                </a:lnTo>
                <a:lnTo>
                  <a:pt x="99695" y="555371"/>
                </a:lnTo>
                <a:lnTo>
                  <a:pt x="100330" y="552831"/>
                </a:lnTo>
                <a:lnTo>
                  <a:pt x="98679" y="550291"/>
                </a:lnTo>
                <a:lnTo>
                  <a:pt x="96139" y="549656"/>
                </a:lnTo>
                <a:lnTo>
                  <a:pt x="51079" y="539623"/>
                </a:lnTo>
                <a:lnTo>
                  <a:pt x="27152" y="534301"/>
                </a:lnTo>
                <a:lnTo>
                  <a:pt x="1676171" y="9664"/>
                </a:lnTo>
                <a:lnTo>
                  <a:pt x="2945142" y="532104"/>
                </a:lnTo>
                <a:lnTo>
                  <a:pt x="2875026" y="541782"/>
                </a:lnTo>
                <a:lnTo>
                  <a:pt x="2872486" y="542163"/>
                </a:lnTo>
                <a:lnTo>
                  <a:pt x="2870581" y="544576"/>
                </a:lnTo>
                <a:lnTo>
                  <a:pt x="2871343" y="549783"/>
                </a:lnTo>
                <a:lnTo>
                  <a:pt x="2873756" y="551561"/>
                </a:lnTo>
                <a:lnTo>
                  <a:pt x="2876296" y="551180"/>
                </a:lnTo>
                <a:lnTo>
                  <a:pt x="2966288" y="538734"/>
                </a:lnTo>
                <a:lnTo>
                  <a:pt x="2971800" y="5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3119754"/>
            <a:ext cx="2971800" cy="628650"/>
          </a:xfrm>
          <a:custGeom>
            <a:avLst/>
            <a:gdLst/>
            <a:ahLst/>
            <a:cxnLst/>
            <a:rect l="l" t="t" r="r" b="b"/>
            <a:pathLst>
              <a:path w="2971800" h="628650">
                <a:moveTo>
                  <a:pt x="2971800" y="614045"/>
                </a:moveTo>
                <a:lnTo>
                  <a:pt x="2912364" y="534924"/>
                </a:lnTo>
                <a:lnTo>
                  <a:pt x="2909316" y="534416"/>
                </a:lnTo>
                <a:lnTo>
                  <a:pt x="2907284" y="536067"/>
                </a:lnTo>
                <a:lnTo>
                  <a:pt x="2905125" y="537591"/>
                </a:lnTo>
                <a:lnTo>
                  <a:pt x="2904744" y="540639"/>
                </a:lnTo>
                <a:lnTo>
                  <a:pt x="2948800" y="599249"/>
                </a:lnTo>
                <a:lnTo>
                  <a:pt x="1525905" y="0"/>
                </a:lnTo>
                <a:lnTo>
                  <a:pt x="1524000" y="4445"/>
                </a:lnTo>
                <a:lnTo>
                  <a:pt x="1522222" y="0"/>
                </a:lnTo>
                <a:lnTo>
                  <a:pt x="23317" y="599643"/>
                </a:lnTo>
                <a:lnTo>
                  <a:pt x="66802" y="543941"/>
                </a:lnTo>
                <a:lnTo>
                  <a:pt x="68326" y="541782"/>
                </a:lnTo>
                <a:lnTo>
                  <a:pt x="67945" y="538861"/>
                </a:lnTo>
                <a:lnTo>
                  <a:pt x="63881" y="535559"/>
                </a:lnTo>
                <a:lnTo>
                  <a:pt x="60833" y="535940"/>
                </a:lnTo>
                <a:lnTo>
                  <a:pt x="59182" y="538099"/>
                </a:lnTo>
                <a:lnTo>
                  <a:pt x="0" y="614045"/>
                </a:lnTo>
                <a:lnTo>
                  <a:pt x="97917" y="628650"/>
                </a:lnTo>
                <a:lnTo>
                  <a:pt x="100330" y="626872"/>
                </a:lnTo>
                <a:lnTo>
                  <a:pt x="101092" y="621665"/>
                </a:lnTo>
                <a:lnTo>
                  <a:pt x="99314" y="619125"/>
                </a:lnTo>
                <a:lnTo>
                  <a:pt x="71043" y="614934"/>
                </a:lnTo>
                <a:lnTo>
                  <a:pt x="26898" y="608393"/>
                </a:lnTo>
                <a:lnTo>
                  <a:pt x="1523885" y="9652"/>
                </a:lnTo>
                <a:lnTo>
                  <a:pt x="2944977" y="607961"/>
                </a:lnTo>
                <a:lnTo>
                  <a:pt x="2875026" y="617093"/>
                </a:lnTo>
                <a:lnTo>
                  <a:pt x="2872359" y="617347"/>
                </a:lnTo>
                <a:lnTo>
                  <a:pt x="2870581" y="619760"/>
                </a:lnTo>
                <a:lnTo>
                  <a:pt x="2870962" y="622427"/>
                </a:lnTo>
                <a:lnTo>
                  <a:pt x="2871216" y="624967"/>
                </a:lnTo>
                <a:lnTo>
                  <a:pt x="2873629" y="626872"/>
                </a:lnTo>
                <a:lnTo>
                  <a:pt x="2876296" y="626491"/>
                </a:lnTo>
                <a:lnTo>
                  <a:pt x="2965945" y="614807"/>
                </a:lnTo>
                <a:lnTo>
                  <a:pt x="2971800" y="614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574" y="4948427"/>
            <a:ext cx="2972435" cy="622935"/>
          </a:xfrm>
          <a:custGeom>
            <a:avLst/>
            <a:gdLst/>
            <a:ahLst/>
            <a:cxnLst/>
            <a:rect l="l" t="t" r="r" b="b"/>
            <a:pathLst>
              <a:path w="2972435" h="622935">
                <a:moveTo>
                  <a:pt x="2971825" y="614172"/>
                </a:moveTo>
                <a:lnTo>
                  <a:pt x="2917215" y="534797"/>
                </a:lnTo>
                <a:lnTo>
                  <a:pt x="2915691" y="532638"/>
                </a:lnTo>
                <a:lnTo>
                  <a:pt x="2912770" y="532130"/>
                </a:lnTo>
                <a:lnTo>
                  <a:pt x="2910611" y="533527"/>
                </a:lnTo>
                <a:lnTo>
                  <a:pt x="2908452" y="535051"/>
                </a:lnTo>
                <a:lnTo>
                  <a:pt x="2907817" y="537972"/>
                </a:lnTo>
                <a:lnTo>
                  <a:pt x="2909341" y="540131"/>
                </a:lnTo>
                <a:lnTo>
                  <a:pt x="2949410" y="598424"/>
                </a:lnTo>
                <a:lnTo>
                  <a:pt x="1678457" y="254"/>
                </a:lnTo>
                <a:lnTo>
                  <a:pt x="1676425" y="4572"/>
                </a:lnTo>
                <a:lnTo>
                  <a:pt x="1675028" y="0"/>
                </a:lnTo>
                <a:lnTo>
                  <a:pt x="24358" y="525259"/>
                </a:lnTo>
                <a:lnTo>
                  <a:pt x="71678" y="472821"/>
                </a:lnTo>
                <a:lnTo>
                  <a:pt x="73444" y="470916"/>
                </a:lnTo>
                <a:lnTo>
                  <a:pt x="73291" y="467868"/>
                </a:lnTo>
                <a:lnTo>
                  <a:pt x="69392" y="464312"/>
                </a:lnTo>
                <a:lnTo>
                  <a:pt x="66370" y="464566"/>
                </a:lnTo>
                <a:lnTo>
                  <a:pt x="64617" y="466471"/>
                </a:lnTo>
                <a:lnTo>
                  <a:pt x="0" y="537972"/>
                </a:lnTo>
                <a:lnTo>
                  <a:pt x="94068" y="559054"/>
                </a:lnTo>
                <a:lnTo>
                  <a:pt x="96634" y="559562"/>
                </a:lnTo>
                <a:lnTo>
                  <a:pt x="99174" y="557911"/>
                </a:lnTo>
                <a:lnTo>
                  <a:pt x="100330" y="552831"/>
                </a:lnTo>
                <a:lnTo>
                  <a:pt x="98704" y="550291"/>
                </a:lnTo>
                <a:lnTo>
                  <a:pt x="96139" y="549656"/>
                </a:lnTo>
                <a:lnTo>
                  <a:pt x="51092" y="539623"/>
                </a:lnTo>
                <a:lnTo>
                  <a:pt x="27178" y="534301"/>
                </a:lnTo>
                <a:lnTo>
                  <a:pt x="1676095" y="9702"/>
                </a:lnTo>
                <a:lnTo>
                  <a:pt x="2945396" y="606958"/>
                </a:lnTo>
                <a:lnTo>
                  <a:pt x="2872384" y="613410"/>
                </a:lnTo>
                <a:lnTo>
                  <a:pt x="2870479" y="615696"/>
                </a:lnTo>
                <a:lnTo>
                  <a:pt x="2870733" y="618363"/>
                </a:lnTo>
                <a:lnTo>
                  <a:pt x="2870860" y="621030"/>
                </a:lnTo>
                <a:lnTo>
                  <a:pt x="2873273" y="622935"/>
                </a:lnTo>
                <a:lnTo>
                  <a:pt x="2875813" y="622681"/>
                </a:lnTo>
                <a:lnTo>
                  <a:pt x="2968955" y="614426"/>
                </a:lnTo>
                <a:lnTo>
                  <a:pt x="2971825" y="614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6118" y="86360"/>
            <a:ext cx="17957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 marR="5080" indent="-582295">
              <a:lnSpc>
                <a:spcPct val="100000"/>
              </a:lnSpc>
              <a:spcBef>
                <a:spcPts val="100"/>
              </a:spcBef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Eg.</a:t>
            </a:r>
            <a:r>
              <a:rPr sz="28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Decision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tree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4962144"/>
            <a:ext cx="314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9700" algn="l"/>
              </a:tabLst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YES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7394" y="3290061"/>
            <a:ext cx="3445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0" algn="l"/>
              </a:tabLst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YES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9994" y="1461261"/>
            <a:ext cx="329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2100" algn="l"/>
              </a:tabLst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600" b="1" spc="-37" baseline="1157" dirty="0">
                <a:solidFill>
                  <a:srgbClr val="FF0000"/>
                </a:solidFill>
                <a:latin typeface="Calibri"/>
                <a:cs typeface="Calibri"/>
              </a:rPr>
              <a:t>YES</a:t>
            </a:r>
            <a:endParaRPr sz="3600" baseline="1157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621036"/>
            <a:ext cx="8188325" cy="5703570"/>
            <a:chOff x="533400" y="621036"/>
            <a:chExt cx="8188325" cy="5703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21036"/>
              <a:ext cx="8187944" cy="57035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19598" y="5872162"/>
              <a:ext cx="3691254" cy="452755"/>
            </a:xfrm>
            <a:custGeom>
              <a:avLst/>
              <a:gdLst/>
              <a:ahLst/>
              <a:cxnLst/>
              <a:rect l="l" t="t" r="r" b="b"/>
              <a:pathLst>
                <a:path w="3691254" h="452754">
                  <a:moveTo>
                    <a:pt x="3691001" y="0"/>
                  </a:moveTo>
                  <a:lnTo>
                    <a:pt x="0" y="0"/>
                  </a:lnTo>
                  <a:lnTo>
                    <a:pt x="0" y="452437"/>
                  </a:lnTo>
                  <a:lnTo>
                    <a:pt x="3691001" y="452437"/>
                  </a:lnTo>
                  <a:lnTo>
                    <a:pt x="3691001" y="0"/>
                  </a:lnTo>
                  <a:close/>
                </a:path>
              </a:pathLst>
            </a:custGeom>
            <a:solidFill>
              <a:srgbClr val="9B3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773"/>
            <a:ext cx="9144000" cy="6669405"/>
            <a:chOff x="0" y="96773"/>
            <a:chExt cx="9144000" cy="6669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113" y="1201372"/>
              <a:ext cx="7354956" cy="24394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773"/>
              <a:ext cx="9144000" cy="49979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2171" y="2941573"/>
              <a:ext cx="7005798" cy="23740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19" y="1848610"/>
              <a:ext cx="9038080" cy="49171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20002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1575"/>
              </a:spcBef>
            </a:pPr>
            <a:r>
              <a:rPr u="sng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What</a:t>
            </a:r>
            <a:r>
              <a:rPr u="sng" spc="-10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 </a:t>
            </a:r>
            <a:r>
              <a:rPr u="sng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is</a:t>
            </a:r>
            <a:r>
              <a:rPr u="sng" spc="-105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 </a:t>
            </a:r>
            <a:r>
              <a:rPr u="sng" spc="-4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Testing</a:t>
            </a:r>
            <a:r>
              <a:rPr u="sng" spc="-11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 </a:t>
            </a:r>
            <a:r>
              <a:rPr u="sng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and</a:t>
            </a:r>
            <a:r>
              <a:rPr u="sng" spc="-11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 </a:t>
            </a:r>
            <a:r>
              <a:rPr u="sng" spc="-1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Debugging?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026"/>
                </a:lnTo>
                <a:lnTo>
                  <a:pt x="8229600" y="4526026"/>
                </a:lnTo>
                <a:lnTo>
                  <a:pt x="822960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4190" indent="571500">
              <a:lnSpc>
                <a:spcPct val="101000"/>
              </a:lnSpc>
              <a:spcBef>
                <a:spcPts val="50"/>
              </a:spcBef>
            </a:pPr>
            <a:r>
              <a:rPr sz="4000" b="1" u="sng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Testing</a:t>
            </a:r>
            <a:r>
              <a:rPr sz="4000" b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pc="-20" dirty="0"/>
              <a:t>refers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check</a:t>
            </a:r>
            <a:r>
              <a:rPr spc="-45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an</a:t>
            </a:r>
            <a:r>
              <a:rPr spc="-40" dirty="0"/>
              <a:t> </a:t>
            </a:r>
            <a:r>
              <a:rPr dirty="0"/>
              <a:t>error</a:t>
            </a:r>
            <a:r>
              <a:rPr spc="-50" dirty="0"/>
              <a:t> </a:t>
            </a:r>
            <a:r>
              <a:rPr spc="-25" dirty="0"/>
              <a:t>or </a:t>
            </a:r>
            <a:r>
              <a:rPr dirty="0"/>
              <a:t>bug</a:t>
            </a:r>
            <a:r>
              <a:rPr spc="-6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10" dirty="0"/>
              <a:t>program</a:t>
            </a:r>
            <a:r>
              <a:rPr spc="-50" dirty="0"/>
              <a:t> </a:t>
            </a:r>
            <a:r>
              <a:rPr spc="-10" dirty="0"/>
              <a:t>code.</a:t>
            </a:r>
            <a:endParaRPr sz="4000">
              <a:latin typeface="Calibri"/>
              <a:cs typeface="Calibri"/>
            </a:endParaRPr>
          </a:p>
          <a:p>
            <a:pPr marL="355600" marR="5080" indent="571500">
              <a:lnSpc>
                <a:spcPct val="100299"/>
              </a:lnSpc>
              <a:spcBef>
                <a:spcPts val="830"/>
              </a:spcBef>
            </a:pPr>
            <a:r>
              <a:rPr sz="3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Debugging</a:t>
            </a:r>
            <a:r>
              <a:rPr sz="36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pc="-20" dirty="0"/>
              <a:t>refers</a:t>
            </a:r>
            <a:r>
              <a:rPr spc="-8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process</a:t>
            </a:r>
            <a:r>
              <a:rPr spc="-75" dirty="0"/>
              <a:t> </a:t>
            </a:r>
            <a:r>
              <a:rPr spc="-35" dirty="0"/>
              <a:t>of </a:t>
            </a:r>
            <a:r>
              <a:rPr dirty="0"/>
              <a:t>locating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place</a:t>
            </a:r>
            <a:r>
              <a:rPr spc="-7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spc="-45" dirty="0"/>
              <a:t>error,</a:t>
            </a:r>
            <a:r>
              <a:rPr spc="-85" dirty="0"/>
              <a:t> </a:t>
            </a:r>
            <a:r>
              <a:rPr dirty="0"/>
              <a:t>cause</a:t>
            </a:r>
            <a:r>
              <a:rPr spc="-7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spc="-35" dirty="0"/>
              <a:t>error,</a:t>
            </a:r>
            <a:r>
              <a:rPr spc="-75" dirty="0"/>
              <a:t> </a:t>
            </a:r>
            <a:r>
              <a:rPr spc="-25" dirty="0"/>
              <a:t>and </a:t>
            </a:r>
            <a:r>
              <a:rPr dirty="0"/>
              <a:t>correcting</a:t>
            </a:r>
            <a:r>
              <a:rPr spc="-95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dirty="0"/>
              <a:t>code</a:t>
            </a:r>
            <a:r>
              <a:rPr spc="-90" dirty="0"/>
              <a:t> </a:t>
            </a:r>
            <a:r>
              <a:rPr spc="-10" dirty="0"/>
              <a:t>accordingly.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pc="-10" dirty="0">
                <a:latin typeface="Wingdings"/>
                <a:cs typeface="Wingdings"/>
              </a:rPr>
              <a:t></a:t>
            </a:r>
            <a:r>
              <a:rPr b="1" spc="-10" dirty="0">
                <a:latin typeface="Calibri"/>
                <a:cs typeface="Calibri"/>
              </a:rPr>
              <a:t>Errors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pc="-10" dirty="0">
                <a:latin typeface="Wingdings"/>
                <a:cs typeface="Wingdings"/>
              </a:rPr>
              <a:t></a:t>
            </a:r>
            <a:r>
              <a:rPr b="1" spc="-10" dirty="0">
                <a:latin typeface="Calibri"/>
                <a:cs typeface="Calibri"/>
              </a:rPr>
              <a:t>Exceptions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9144000" y="0"/>
                </a:moveTo>
                <a:lnTo>
                  <a:pt x="0" y="0"/>
                </a:lnTo>
                <a:lnTo>
                  <a:pt x="0" y="762000"/>
                </a:lnTo>
                <a:lnTo>
                  <a:pt x="9144000" y="762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6673" y="-36321"/>
            <a:ext cx="5469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sng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Errors</a:t>
            </a:r>
            <a:r>
              <a:rPr sz="4800" u="sng" spc="-145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 </a:t>
            </a:r>
            <a:r>
              <a:rPr sz="4800" u="sng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and</a:t>
            </a:r>
            <a:r>
              <a:rPr sz="4800" u="sng" spc="-145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 </a:t>
            </a:r>
            <a:r>
              <a:rPr sz="4800" u="sng" spc="-1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Exceptions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186" y="815339"/>
            <a:ext cx="1874519" cy="8976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3832" y="815339"/>
            <a:ext cx="2611373" cy="897636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7962" y="892810"/>
          <a:ext cx="8787130" cy="5881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3565"/>
                <a:gridCol w="4393565"/>
              </a:tblGrid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ERRORS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156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3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EXCEPTIONS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</a:tr>
              <a:tr h="5302885">
                <a:tc>
                  <a:txBody>
                    <a:bodyPr/>
                    <a:lstStyle/>
                    <a:p>
                      <a:pPr marL="91440" marR="5130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Error</a:t>
                      </a:r>
                      <a:r>
                        <a:rPr sz="18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bug</a:t>
                      </a:r>
                      <a:r>
                        <a:rPr sz="18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code</a:t>
                      </a:r>
                      <a:r>
                        <a:rPr sz="18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causes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irregular</a:t>
                      </a:r>
                      <a:r>
                        <a:rPr sz="18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stops</a:t>
                      </a:r>
                      <a:r>
                        <a:rPr sz="18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8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executing.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3022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Error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prevents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compiling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running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correctly.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3416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Errors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fixed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making corrections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code.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Types</a:t>
                      </a:r>
                      <a:r>
                        <a:rPr sz="18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Errors:-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Compile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time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Errors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1540" lvl="1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89154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Syntax</a:t>
                      </a:r>
                      <a:r>
                        <a:rPr sz="18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90"/>
                        </a:spcBef>
                        <a:buFont typeface="Arial MT"/>
                        <a:buChar char="•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3535">
                        <a:lnSpc>
                          <a:spcPct val="100000"/>
                        </a:lnSpc>
                        <a:buAutoNum type="arabicParenR"/>
                        <a:tabLst>
                          <a:tab pos="434975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Runtime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Errors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290195" indent="-342900">
                        <a:lnSpc>
                          <a:spcPct val="100000"/>
                        </a:lnSpc>
                        <a:buAutoNum type="arabicParenR"/>
                        <a:tabLst>
                          <a:tab pos="43434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Logical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Errors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Semantics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Error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(In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few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programming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Languages)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483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Exception</a:t>
                      </a:r>
                      <a:r>
                        <a:rPr sz="18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irregular</a:t>
                      </a:r>
                      <a:r>
                        <a:rPr sz="18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unexpected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situation</a:t>
                      </a:r>
                      <a:r>
                        <a:rPr sz="1800" u="sng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occurring</a:t>
                      </a:r>
                      <a:r>
                        <a:rPr sz="1800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execution</a:t>
                      </a:r>
                      <a:r>
                        <a:rPr sz="18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8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programmer</a:t>
                      </a:r>
                      <a:r>
                        <a:rPr sz="18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8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no</a:t>
                      </a:r>
                      <a:r>
                        <a:rPr sz="18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control.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11811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Fixing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exception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tougher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fixing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errors. Exceptions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try</a:t>
                      </a:r>
                      <a:r>
                        <a:rPr sz="18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except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block.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8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Built-in</a:t>
                      </a:r>
                      <a:r>
                        <a:rPr sz="18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Exceptions</a:t>
                      </a:r>
                      <a:r>
                        <a:rPr sz="18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are:-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EOF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IOError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NameError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IndexError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ImportError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TypeError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ValueError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ZeroDivisionError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OverflowError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48640" indent="-457200">
                        <a:lnSpc>
                          <a:spcPct val="100000"/>
                        </a:lnSpc>
                        <a:buAutoNum type="arabicPeriod"/>
                        <a:tabLst>
                          <a:tab pos="548640" algn="l"/>
                        </a:tabLst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KeyError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9144000" y="0"/>
                </a:moveTo>
                <a:lnTo>
                  <a:pt x="0" y="0"/>
                </a:lnTo>
                <a:lnTo>
                  <a:pt x="0" y="838200"/>
                </a:lnTo>
                <a:lnTo>
                  <a:pt x="9144000" y="838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3216" y="-99567"/>
            <a:ext cx="44157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5805" algn="l"/>
              </a:tabLst>
            </a:pPr>
            <a:r>
              <a:rPr sz="6000" u="sng" spc="-1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Types</a:t>
            </a:r>
            <a:r>
              <a:rPr sz="6000" u="sng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	of</a:t>
            </a:r>
            <a:r>
              <a:rPr sz="6000" u="sng" spc="-3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 </a:t>
            </a:r>
            <a:r>
              <a:rPr sz="6000" u="sng" spc="-1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Error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0" y="998474"/>
            <a:ext cx="9144000" cy="5631180"/>
          </a:xfrm>
          <a:custGeom>
            <a:avLst/>
            <a:gdLst/>
            <a:ahLst/>
            <a:cxnLst/>
            <a:rect l="l" t="t" r="r" b="b"/>
            <a:pathLst>
              <a:path w="9144000" h="5631180">
                <a:moveTo>
                  <a:pt x="0" y="5630926"/>
                </a:moveTo>
                <a:lnTo>
                  <a:pt x="9144000" y="5630926"/>
                </a:lnTo>
                <a:lnTo>
                  <a:pt x="9144000" y="0"/>
                </a:lnTo>
                <a:lnTo>
                  <a:pt x="0" y="0"/>
                </a:lnTo>
                <a:lnTo>
                  <a:pt x="0" y="5630926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005839"/>
            <a:ext cx="8811260" cy="24371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163195" indent="-342900">
              <a:lnSpc>
                <a:spcPct val="100699"/>
              </a:lnSpc>
              <a:spcBef>
                <a:spcPts val="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Compile</a:t>
            </a:r>
            <a:r>
              <a:rPr sz="32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Time</a:t>
            </a:r>
            <a:r>
              <a:rPr sz="32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Error-</a:t>
            </a:r>
            <a:r>
              <a:rPr sz="32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Occurs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compile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compiles,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source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checked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programming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language’s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rules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Calibri"/>
                <a:cs typeface="Calibri"/>
              </a:rPr>
              <a:t>Its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types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are:-</a:t>
            </a:r>
            <a:endParaRPr sz="2400">
              <a:latin typeface="Calibri"/>
              <a:cs typeface="Calibri"/>
            </a:endParaRPr>
          </a:p>
          <a:p>
            <a:pPr marL="1327150" marR="5080" lvl="1" indent="-514350">
              <a:lnSpc>
                <a:spcPct val="101000"/>
              </a:lnSpc>
              <a:spcBef>
                <a:spcPts val="550"/>
              </a:spcBef>
              <a:buAutoNum type="arabicPeriod"/>
              <a:tabLst>
                <a:tab pos="1327150" algn="l"/>
              </a:tabLst>
            </a:pPr>
            <a:r>
              <a:rPr sz="2400" b="1" u="sng" spc="-1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Syntax</a:t>
            </a:r>
            <a:r>
              <a:rPr sz="2400" b="1" u="sng" spc="-55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Errors</a:t>
            </a:r>
            <a:r>
              <a:rPr sz="2400" b="1" u="sng" spc="-5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:</a:t>
            </a:r>
            <a:r>
              <a:rPr sz="2400" b="1" spc="-13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grammatical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Programming </a:t>
            </a:r>
            <a:r>
              <a:rPr sz="2000" dirty="0">
                <a:latin typeface="Calibri"/>
                <a:cs typeface="Calibri"/>
              </a:rPr>
              <a:t>language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violated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790" y="3417254"/>
            <a:ext cx="820419" cy="1123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25" dirty="0">
                <a:latin typeface="Calibri"/>
                <a:cs typeface="Calibri"/>
              </a:rPr>
              <a:t>Eg.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if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a=&gt;b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print(a)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2194" y="3783279"/>
            <a:ext cx="5593715" cy="10617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#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Instead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==(relational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operator)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=&gt;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#has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been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used,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sz="20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syntactically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wrong. 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#Moreover,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has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been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given</a:t>
            </a:r>
            <a:r>
              <a:rPr sz="2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condition.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177204"/>
            <a:ext cx="7763509" cy="120459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710"/>
              </a:spcBef>
              <a:tabLst>
                <a:tab pos="806450" algn="l"/>
              </a:tabLst>
            </a:pPr>
            <a:r>
              <a:rPr sz="2400" b="1" spc="-25" dirty="0">
                <a:solidFill>
                  <a:srgbClr val="974707"/>
                </a:solidFill>
                <a:latin typeface="Calibri"/>
                <a:cs typeface="Calibri"/>
              </a:rPr>
              <a:t>2.</a:t>
            </a:r>
            <a:r>
              <a:rPr sz="2400" b="1" dirty="0">
                <a:solidFill>
                  <a:srgbClr val="974707"/>
                </a:solidFill>
                <a:latin typeface="Calibri"/>
                <a:cs typeface="Calibri"/>
              </a:rPr>
              <a:t>	</a:t>
            </a:r>
            <a:r>
              <a:rPr sz="24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Semantic</a:t>
            </a:r>
            <a:r>
              <a:rPr sz="2400" b="1" u="sng" spc="-80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974707"/>
                </a:solidFill>
                <a:uFill>
                  <a:solidFill>
                    <a:srgbClr val="974707"/>
                  </a:solidFill>
                </a:uFill>
                <a:latin typeface="Calibri"/>
                <a:cs typeface="Calibri"/>
              </a:rPr>
              <a:t>errors:</a:t>
            </a:r>
            <a:r>
              <a:rPr sz="2400" b="1" spc="-7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statements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meaningful.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i="1" dirty="0">
                <a:latin typeface="Calibri"/>
                <a:cs typeface="Calibri"/>
              </a:rPr>
              <a:t>Semantics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refers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set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rules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which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give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meaning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of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statement.</a:t>
            </a:r>
            <a:endParaRPr sz="20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480"/>
              </a:spcBef>
              <a:tabLst>
                <a:tab pos="1435100" algn="l"/>
              </a:tabLst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a*b=c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#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Statement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meaningful……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Semantic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Error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!!!!!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24" y="142898"/>
            <a:ext cx="8858250" cy="6715125"/>
          </a:xfrm>
          <a:custGeom>
            <a:avLst/>
            <a:gdLst/>
            <a:ahLst/>
            <a:cxnLst/>
            <a:rect l="l" t="t" r="r" b="b"/>
            <a:pathLst>
              <a:path w="8858250" h="6715125">
                <a:moveTo>
                  <a:pt x="8858250" y="0"/>
                </a:moveTo>
                <a:lnTo>
                  <a:pt x="0" y="0"/>
                </a:lnTo>
                <a:lnTo>
                  <a:pt x="0" y="6715125"/>
                </a:lnTo>
                <a:lnTo>
                  <a:pt x="8858250" y="6715125"/>
                </a:lnTo>
                <a:lnTo>
                  <a:pt x="885825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490" y="13887"/>
            <a:ext cx="8530590" cy="61341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45"/>
              </a:spcBef>
              <a:buSzPct val="88888"/>
              <a:buFont typeface="Wingdings"/>
              <a:buChar char=""/>
              <a:tabLst>
                <a:tab pos="354965" algn="l"/>
              </a:tabLst>
            </a:pPr>
            <a:r>
              <a:rPr sz="3600" b="1" u="sng" spc="-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Run</a:t>
            </a:r>
            <a:r>
              <a:rPr sz="3600" b="1" u="sng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Time</a:t>
            </a:r>
            <a:r>
              <a:rPr sz="32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Error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marR="103505" indent="5715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execution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errors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harder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detect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(trap).</a:t>
            </a:r>
            <a:endParaRPr sz="2000">
              <a:latin typeface="Calibri"/>
              <a:cs typeface="Calibri"/>
            </a:endParaRPr>
          </a:p>
          <a:p>
            <a:pPr marL="355600" marR="47117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Some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errors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stop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execution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 </a:t>
            </a:r>
            <a:r>
              <a:rPr sz="2000" dirty="0">
                <a:latin typeface="Calibri"/>
                <a:cs typeface="Calibri"/>
              </a:rPr>
              <a:t>program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“crashed”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“abnormally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terminated”.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5" dirty="0">
                <a:latin typeface="Calibri"/>
                <a:cs typeface="Calibri"/>
              </a:rPr>
              <a:t>Eg.</a:t>
            </a:r>
            <a:endParaRPr sz="2000">
              <a:latin typeface="Calibri"/>
              <a:cs typeface="Calibri"/>
            </a:endParaRPr>
          </a:p>
          <a:p>
            <a:pPr marL="355600" marR="813435" indent="-342900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000" b="1" i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infinite</a:t>
            </a:r>
            <a:r>
              <a:rPr sz="20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loop</a:t>
            </a:r>
            <a:r>
              <a:rPr sz="20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0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wrong</a:t>
            </a:r>
            <a:r>
              <a:rPr sz="20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input</a:t>
            </a:r>
            <a:r>
              <a:rPr sz="20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value</a:t>
            </a:r>
            <a:r>
              <a:rPr sz="20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(giving</a:t>
            </a:r>
            <a:r>
              <a:rPr sz="20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string</a:t>
            </a:r>
            <a:r>
              <a:rPr sz="2000" b="1" i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instead</a:t>
            </a:r>
            <a:r>
              <a:rPr sz="2000" b="1"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int,</a:t>
            </a:r>
            <a:r>
              <a:rPr sz="2000" b="1" i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Calibri"/>
                <a:cs typeface="Calibri"/>
              </a:rPr>
              <a:t>which</a:t>
            </a:r>
            <a:r>
              <a:rPr sz="20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25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2000" b="1" i="1" spc="-10" dirty="0">
                <a:solidFill>
                  <a:srgbClr val="006FC0"/>
                </a:solidFill>
                <a:latin typeface="Calibri"/>
                <a:cs typeface="Calibri"/>
              </a:rPr>
              <a:t>required)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2000">
              <a:latin typeface="Calibri"/>
              <a:cs typeface="Calibri"/>
            </a:endParaRPr>
          </a:p>
          <a:p>
            <a:pPr marL="375920" indent="-371475">
              <a:lnSpc>
                <a:spcPct val="100000"/>
              </a:lnSpc>
              <a:buSzPct val="95833"/>
              <a:buFont typeface="Wingdings"/>
              <a:buChar char=""/>
              <a:tabLst>
                <a:tab pos="375920" algn="l"/>
              </a:tabLst>
            </a:pPr>
            <a:r>
              <a:rPr sz="36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Logical</a:t>
            </a:r>
            <a:r>
              <a:rPr sz="36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Error:</a:t>
            </a:r>
            <a:endParaRPr sz="3600">
              <a:latin typeface="Calibri"/>
              <a:cs typeface="Calibri"/>
            </a:endParaRPr>
          </a:p>
          <a:p>
            <a:pPr marL="355600" marR="5080" indent="5715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wrong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logic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don’t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encounter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 </a:t>
            </a:r>
            <a:r>
              <a:rPr sz="2000" dirty="0">
                <a:latin typeface="Calibri"/>
                <a:cs typeface="Calibri"/>
              </a:rPr>
              <a:t>during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compile-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run-</a:t>
            </a:r>
            <a:r>
              <a:rPr sz="2000" dirty="0">
                <a:latin typeface="Calibri"/>
                <a:cs typeface="Calibri"/>
              </a:rPr>
              <a:t>time,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correct </a:t>
            </a:r>
            <a:r>
              <a:rPr sz="2000" dirty="0">
                <a:latin typeface="Calibri"/>
                <a:cs typeface="Calibri"/>
              </a:rPr>
              <a:t>result.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programmer’s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mistake.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5" dirty="0">
                <a:latin typeface="Calibri"/>
                <a:cs typeface="Calibri"/>
              </a:rPr>
              <a:t>Eg.</a:t>
            </a:r>
            <a:endParaRPr sz="2000">
              <a:latin typeface="Calibri"/>
              <a:cs typeface="Calibri"/>
            </a:endParaRPr>
          </a:p>
          <a:p>
            <a:pPr marL="355600" marR="269240" indent="-3429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libri"/>
                <a:cs typeface="Calibri"/>
              </a:rPr>
              <a:t>Trying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multiplication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instead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a*i,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written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a+i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shows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wrong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adding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rather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multiplying.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47065"/>
            <a:ext cx="8848725" cy="6182995"/>
            <a:chOff x="147637" y="147065"/>
            <a:chExt cx="8848725" cy="6182995"/>
          </a:xfrm>
        </p:grpSpPr>
        <p:sp>
          <p:nvSpPr>
            <p:cNvPr id="3" name="object 3"/>
            <p:cNvSpPr/>
            <p:nvPr/>
          </p:nvSpPr>
          <p:spPr>
            <a:xfrm>
              <a:off x="152400" y="152399"/>
              <a:ext cx="8839200" cy="6172200"/>
            </a:xfrm>
            <a:custGeom>
              <a:avLst/>
              <a:gdLst/>
              <a:ahLst/>
              <a:cxnLst/>
              <a:rect l="l" t="t" r="r" b="b"/>
              <a:pathLst>
                <a:path w="8839200" h="6172200">
                  <a:moveTo>
                    <a:pt x="0" y="6172200"/>
                  </a:moveTo>
                  <a:lnTo>
                    <a:pt x="8839200" y="6172200"/>
                  </a:lnTo>
                  <a:lnTo>
                    <a:pt x="8839200" y="0"/>
                  </a:lnTo>
                  <a:lnTo>
                    <a:pt x="0" y="0"/>
                  </a:lnTo>
                  <a:lnTo>
                    <a:pt x="0" y="61722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508" y="1504175"/>
              <a:ext cx="1887479" cy="8344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6603" y="1491217"/>
              <a:ext cx="1090450" cy="853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2471" y="1715262"/>
              <a:ext cx="198120" cy="630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5798" y="147065"/>
              <a:ext cx="1859152" cy="7879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305" y="1511173"/>
              <a:ext cx="1823847" cy="7703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9781" y="1494154"/>
              <a:ext cx="1025667" cy="7895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80252" y="1732788"/>
              <a:ext cx="109855" cy="542290"/>
            </a:xfrm>
            <a:custGeom>
              <a:avLst/>
              <a:gdLst/>
              <a:ahLst/>
              <a:cxnLst/>
              <a:rect l="l" t="t" r="r" b="b"/>
              <a:pathLst>
                <a:path w="109854" h="542289">
                  <a:moveTo>
                    <a:pt x="51181" y="359028"/>
                  </a:moveTo>
                  <a:lnTo>
                    <a:pt x="16383" y="385825"/>
                  </a:lnTo>
                  <a:lnTo>
                    <a:pt x="1524" y="432403"/>
                  </a:lnTo>
                  <a:lnTo>
                    <a:pt x="0" y="450596"/>
                  </a:lnTo>
                  <a:lnTo>
                    <a:pt x="162" y="468856"/>
                  </a:lnTo>
                  <a:lnTo>
                    <a:pt x="11557" y="515112"/>
                  </a:lnTo>
                  <a:lnTo>
                    <a:pt x="44450" y="541782"/>
                  </a:lnTo>
                  <a:lnTo>
                    <a:pt x="54141" y="540115"/>
                  </a:lnTo>
                  <a:lnTo>
                    <a:pt x="86242" y="501138"/>
                  </a:lnTo>
                  <a:lnTo>
                    <a:pt x="96012" y="450596"/>
                  </a:lnTo>
                  <a:lnTo>
                    <a:pt x="95849" y="432403"/>
                  </a:lnTo>
                  <a:lnTo>
                    <a:pt x="84455" y="385825"/>
                  </a:lnTo>
                  <a:lnTo>
                    <a:pt x="51181" y="359028"/>
                  </a:lnTo>
                  <a:close/>
                </a:path>
                <a:path w="109854" h="542289">
                  <a:moveTo>
                    <a:pt x="64770" y="0"/>
                  </a:moveTo>
                  <a:lnTo>
                    <a:pt x="29845" y="26670"/>
                  </a:lnTo>
                  <a:lnTo>
                    <a:pt x="14986" y="72872"/>
                  </a:lnTo>
                  <a:lnTo>
                    <a:pt x="13462" y="91059"/>
                  </a:lnTo>
                  <a:lnTo>
                    <a:pt x="13680" y="109319"/>
                  </a:lnTo>
                  <a:lnTo>
                    <a:pt x="25146" y="155575"/>
                  </a:lnTo>
                  <a:lnTo>
                    <a:pt x="58038" y="182245"/>
                  </a:lnTo>
                  <a:lnTo>
                    <a:pt x="67657" y="180578"/>
                  </a:lnTo>
                  <a:lnTo>
                    <a:pt x="99560" y="141601"/>
                  </a:lnTo>
                  <a:lnTo>
                    <a:pt x="109347" y="91059"/>
                  </a:lnTo>
                  <a:lnTo>
                    <a:pt x="109110" y="72872"/>
                  </a:lnTo>
                  <a:lnTo>
                    <a:pt x="97662" y="266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4917" y="2086483"/>
              <a:ext cx="106680" cy="1934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8379" y="1727454"/>
              <a:ext cx="106553" cy="1929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118" y="2842386"/>
              <a:ext cx="8466686" cy="7900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82567" y="4193286"/>
              <a:ext cx="1275310" cy="7873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14576" y="5539739"/>
              <a:ext cx="4793233" cy="7901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18732" y="5991948"/>
              <a:ext cx="172720" cy="113664"/>
            </a:xfrm>
            <a:custGeom>
              <a:avLst/>
              <a:gdLst/>
              <a:ahLst/>
              <a:cxnLst/>
              <a:rect l="l" t="t" r="r" b="b"/>
              <a:pathLst>
                <a:path w="172720" h="113664">
                  <a:moveTo>
                    <a:pt x="172466" y="0"/>
                  </a:moveTo>
                  <a:lnTo>
                    <a:pt x="4191" y="0"/>
                  </a:lnTo>
                  <a:lnTo>
                    <a:pt x="0" y="113626"/>
                  </a:lnTo>
                  <a:lnTo>
                    <a:pt x="168275" y="113626"/>
                  </a:lnTo>
                  <a:lnTo>
                    <a:pt x="172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18732" y="5991948"/>
              <a:ext cx="172720" cy="113664"/>
            </a:xfrm>
            <a:custGeom>
              <a:avLst/>
              <a:gdLst/>
              <a:ahLst/>
              <a:cxnLst/>
              <a:rect l="l" t="t" r="r" b="b"/>
              <a:pathLst>
                <a:path w="172720" h="113664">
                  <a:moveTo>
                    <a:pt x="4191" y="0"/>
                  </a:moveTo>
                  <a:lnTo>
                    <a:pt x="46289" y="0"/>
                  </a:lnTo>
                  <a:lnTo>
                    <a:pt x="88376" y="0"/>
                  </a:lnTo>
                  <a:lnTo>
                    <a:pt x="130438" y="0"/>
                  </a:lnTo>
                  <a:lnTo>
                    <a:pt x="172466" y="0"/>
                  </a:lnTo>
                  <a:lnTo>
                    <a:pt x="171418" y="28410"/>
                  </a:lnTo>
                  <a:lnTo>
                    <a:pt x="170370" y="56818"/>
                  </a:lnTo>
                  <a:lnTo>
                    <a:pt x="169322" y="85223"/>
                  </a:lnTo>
                  <a:lnTo>
                    <a:pt x="168275" y="113626"/>
                  </a:lnTo>
                  <a:lnTo>
                    <a:pt x="126247" y="113626"/>
                  </a:lnTo>
                  <a:lnTo>
                    <a:pt x="84185" y="113626"/>
                  </a:lnTo>
                  <a:lnTo>
                    <a:pt x="42098" y="113626"/>
                  </a:lnTo>
                  <a:lnTo>
                    <a:pt x="0" y="113626"/>
                  </a:lnTo>
                  <a:lnTo>
                    <a:pt x="1047" y="85223"/>
                  </a:lnTo>
                  <a:lnTo>
                    <a:pt x="2095" y="56818"/>
                  </a:lnTo>
                  <a:lnTo>
                    <a:pt x="3143" y="28410"/>
                  </a:lnTo>
                  <a:lnTo>
                    <a:pt x="4191" y="0"/>
                  </a:lnTo>
                  <a:close/>
                </a:path>
              </a:pathLst>
            </a:custGeom>
            <a:ln w="1066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37680" y="5547360"/>
              <a:ext cx="207010" cy="760095"/>
            </a:xfrm>
            <a:custGeom>
              <a:avLst/>
              <a:gdLst/>
              <a:ahLst/>
              <a:cxnLst/>
              <a:rect l="l" t="t" r="r" b="b"/>
              <a:pathLst>
                <a:path w="207009" h="760095">
                  <a:moveTo>
                    <a:pt x="176402" y="0"/>
                  </a:moveTo>
                  <a:lnTo>
                    <a:pt x="166877" y="0"/>
                  </a:lnTo>
                  <a:lnTo>
                    <a:pt x="18161" y="125120"/>
                  </a:lnTo>
                  <a:lnTo>
                    <a:pt x="22733" y="144881"/>
                  </a:lnTo>
                  <a:lnTo>
                    <a:pt x="33141" y="137197"/>
                  </a:lnTo>
                  <a:lnTo>
                    <a:pt x="42656" y="131708"/>
                  </a:lnTo>
                  <a:lnTo>
                    <a:pt x="51290" y="128415"/>
                  </a:lnTo>
                  <a:lnTo>
                    <a:pt x="59054" y="127317"/>
                  </a:lnTo>
                  <a:lnTo>
                    <a:pt x="65277" y="127317"/>
                  </a:lnTo>
                  <a:lnTo>
                    <a:pt x="84754" y="167198"/>
                  </a:lnTo>
                  <a:lnTo>
                    <a:pt x="85074" y="180903"/>
                  </a:lnTo>
                  <a:lnTo>
                    <a:pt x="84893" y="199444"/>
                  </a:lnTo>
                  <a:lnTo>
                    <a:pt x="69976" y="608723"/>
                  </a:lnTo>
                  <a:lnTo>
                    <a:pt x="66897" y="666218"/>
                  </a:lnTo>
                  <a:lnTo>
                    <a:pt x="60247" y="707289"/>
                  </a:lnTo>
                  <a:lnTo>
                    <a:pt x="32797" y="736619"/>
                  </a:lnTo>
                  <a:lnTo>
                    <a:pt x="11175" y="739368"/>
                  </a:lnTo>
                  <a:lnTo>
                    <a:pt x="762" y="739368"/>
                  </a:lnTo>
                  <a:lnTo>
                    <a:pt x="0" y="759675"/>
                  </a:lnTo>
                  <a:lnTo>
                    <a:pt x="206121" y="759675"/>
                  </a:lnTo>
                  <a:lnTo>
                    <a:pt x="206883" y="739368"/>
                  </a:lnTo>
                  <a:lnTo>
                    <a:pt x="197866" y="739368"/>
                  </a:lnTo>
                  <a:lnTo>
                    <a:pt x="187580" y="738613"/>
                  </a:lnTo>
                  <a:lnTo>
                    <a:pt x="158146" y="713498"/>
                  </a:lnTo>
                  <a:lnTo>
                    <a:pt x="152685" y="664921"/>
                  </a:lnTo>
                  <a:lnTo>
                    <a:pt x="152995" y="639927"/>
                  </a:lnTo>
                  <a:lnTo>
                    <a:pt x="153924" y="608723"/>
                  </a:lnTo>
                  <a:lnTo>
                    <a:pt x="1764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37680" y="5547360"/>
              <a:ext cx="207010" cy="760095"/>
            </a:xfrm>
            <a:custGeom>
              <a:avLst/>
              <a:gdLst/>
              <a:ahLst/>
              <a:cxnLst/>
              <a:rect l="l" t="t" r="r" b="b"/>
              <a:pathLst>
                <a:path w="207009" h="760095">
                  <a:moveTo>
                    <a:pt x="166877" y="0"/>
                  </a:moveTo>
                  <a:lnTo>
                    <a:pt x="170052" y="0"/>
                  </a:lnTo>
                  <a:lnTo>
                    <a:pt x="173227" y="0"/>
                  </a:lnTo>
                  <a:lnTo>
                    <a:pt x="176402" y="0"/>
                  </a:lnTo>
                  <a:lnTo>
                    <a:pt x="174529" y="50721"/>
                  </a:lnTo>
                  <a:lnTo>
                    <a:pt x="172656" y="101444"/>
                  </a:lnTo>
                  <a:lnTo>
                    <a:pt x="170783" y="152168"/>
                  </a:lnTo>
                  <a:lnTo>
                    <a:pt x="168909" y="202893"/>
                  </a:lnTo>
                  <a:lnTo>
                    <a:pt x="167036" y="253620"/>
                  </a:lnTo>
                  <a:lnTo>
                    <a:pt x="165163" y="304347"/>
                  </a:lnTo>
                  <a:lnTo>
                    <a:pt x="163290" y="355075"/>
                  </a:lnTo>
                  <a:lnTo>
                    <a:pt x="161416" y="405804"/>
                  </a:lnTo>
                  <a:lnTo>
                    <a:pt x="159543" y="456533"/>
                  </a:lnTo>
                  <a:lnTo>
                    <a:pt x="157670" y="507263"/>
                  </a:lnTo>
                  <a:lnTo>
                    <a:pt x="155797" y="557993"/>
                  </a:lnTo>
                  <a:lnTo>
                    <a:pt x="153924" y="608723"/>
                  </a:lnTo>
                  <a:lnTo>
                    <a:pt x="152685" y="664921"/>
                  </a:lnTo>
                  <a:lnTo>
                    <a:pt x="152995" y="683704"/>
                  </a:lnTo>
                  <a:lnTo>
                    <a:pt x="161603" y="720823"/>
                  </a:lnTo>
                  <a:lnTo>
                    <a:pt x="197866" y="739368"/>
                  </a:lnTo>
                  <a:lnTo>
                    <a:pt x="200914" y="739368"/>
                  </a:lnTo>
                  <a:lnTo>
                    <a:pt x="203835" y="739368"/>
                  </a:lnTo>
                  <a:lnTo>
                    <a:pt x="206883" y="739368"/>
                  </a:lnTo>
                  <a:lnTo>
                    <a:pt x="206628" y="746137"/>
                  </a:lnTo>
                  <a:lnTo>
                    <a:pt x="206375" y="752906"/>
                  </a:lnTo>
                  <a:lnTo>
                    <a:pt x="206121" y="759675"/>
                  </a:lnTo>
                  <a:lnTo>
                    <a:pt x="154590" y="759675"/>
                  </a:lnTo>
                  <a:lnTo>
                    <a:pt x="103060" y="759675"/>
                  </a:lnTo>
                  <a:lnTo>
                    <a:pt x="51530" y="759675"/>
                  </a:lnTo>
                  <a:lnTo>
                    <a:pt x="0" y="759675"/>
                  </a:lnTo>
                  <a:lnTo>
                    <a:pt x="253" y="752906"/>
                  </a:lnTo>
                  <a:lnTo>
                    <a:pt x="508" y="746137"/>
                  </a:lnTo>
                  <a:lnTo>
                    <a:pt x="762" y="739368"/>
                  </a:lnTo>
                  <a:lnTo>
                    <a:pt x="4191" y="739368"/>
                  </a:lnTo>
                  <a:lnTo>
                    <a:pt x="7747" y="739368"/>
                  </a:lnTo>
                  <a:lnTo>
                    <a:pt x="11175" y="739368"/>
                  </a:lnTo>
                  <a:lnTo>
                    <a:pt x="22867" y="738680"/>
                  </a:lnTo>
                  <a:lnTo>
                    <a:pt x="56784" y="715351"/>
                  </a:lnTo>
                  <a:lnTo>
                    <a:pt x="66897" y="666218"/>
                  </a:lnTo>
                  <a:lnTo>
                    <a:pt x="69976" y="608723"/>
                  </a:lnTo>
                  <a:lnTo>
                    <a:pt x="71739" y="560484"/>
                  </a:lnTo>
                  <a:lnTo>
                    <a:pt x="73503" y="512246"/>
                  </a:lnTo>
                  <a:lnTo>
                    <a:pt x="75270" y="464009"/>
                  </a:lnTo>
                  <a:lnTo>
                    <a:pt x="77041" y="415772"/>
                  </a:lnTo>
                  <a:lnTo>
                    <a:pt x="78818" y="367535"/>
                  </a:lnTo>
                  <a:lnTo>
                    <a:pt x="80603" y="319298"/>
                  </a:lnTo>
                  <a:lnTo>
                    <a:pt x="82396" y="271060"/>
                  </a:lnTo>
                  <a:lnTo>
                    <a:pt x="84200" y="222821"/>
                  </a:lnTo>
                  <a:lnTo>
                    <a:pt x="84893" y="199444"/>
                  </a:lnTo>
                  <a:lnTo>
                    <a:pt x="83947" y="158330"/>
                  </a:lnTo>
                  <a:lnTo>
                    <a:pt x="75056" y="136372"/>
                  </a:lnTo>
                  <a:lnTo>
                    <a:pt x="70612" y="130327"/>
                  </a:lnTo>
                  <a:lnTo>
                    <a:pt x="65277" y="127317"/>
                  </a:lnTo>
                  <a:lnTo>
                    <a:pt x="59054" y="127317"/>
                  </a:lnTo>
                  <a:lnTo>
                    <a:pt x="51290" y="128415"/>
                  </a:lnTo>
                  <a:lnTo>
                    <a:pt x="42656" y="131708"/>
                  </a:lnTo>
                  <a:lnTo>
                    <a:pt x="33141" y="137197"/>
                  </a:lnTo>
                  <a:lnTo>
                    <a:pt x="22733" y="144881"/>
                  </a:lnTo>
                  <a:lnTo>
                    <a:pt x="21209" y="138290"/>
                  </a:lnTo>
                  <a:lnTo>
                    <a:pt x="19685" y="131698"/>
                  </a:lnTo>
                  <a:lnTo>
                    <a:pt x="18161" y="125120"/>
                  </a:lnTo>
                  <a:lnTo>
                    <a:pt x="55328" y="93831"/>
                  </a:lnTo>
                  <a:lnTo>
                    <a:pt x="92519" y="62545"/>
                  </a:lnTo>
                  <a:lnTo>
                    <a:pt x="129710" y="31267"/>
                  </a:lnTo>
                  <a:lnTo>
                    <a:pt x="166877" y="0"/>
                  </a:lnTo>
                  <a:close/>
                </a:path>
              </a:pathLst>
            </a:custGeom>
            <a:ln w="1066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5055" y="-3175"/>
          <a:ext cx="9069069" cy="677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7077709"/>
              </a:tblGrid>
              <a:tr h="586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135" dirty="0">
                          <a:solidFill>
                            <a:srgbClr val="6F2F9F"/>
                          </a:solidFill>
                          <a:latin typeface="Cambria"/>
                          <a:cs typeface="Cambria"/>
                        </a:rPr>
                        <a:t>Some</a:t>
                      </a:r>
                      <a:r>
                        <a:rPr sz="1600" b="1" spc="190" dirty="0">
                          <a:solidFill>
                            <a:srgbClr val="6F2F9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90" dirty="0">
                          <a:solidFill>
                            <a:srgbClr val="6F2F9F"/>
                          </a:solidFill>
                          <a:latin typeface="Cambria"/>
                          <a:cs typeface="Cambria"/>
                        </a:rPr>
                        <a:t>Built</a:t>
                      </a:r>
                      <a:r>
                        <a:rPr sz="1600" b="1" spc="210" dirty="0">
                          <a:solidFill>
                            <a:srgbClr val="6F2F9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210" dirty="0">
                          <a:solidFill>
                            <a:srgbClr val="6F2F9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600" b="1" spc="75" dirty="0">
                          <a:solidFill>
                            <a:srgbClr val="6F2F9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65" dirty="0">
                          <a:solidFill>
                            <a:srgbClr val="6F2F9F"/>
                          </a:solidFill>
                          <a:latin typeface="Cambria"/>
                          <a:cs typeface="Cambria"/>
                        </a:rPr>
                        <a:t>in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110" dirty="0">
                          <a:solidFill>
                            <a:srgbClr val="6F2F9F"/>
                          </a:solidFill>
                          <a:latin typeface="Cambria"/>
                          <a:cs typeface="Cambria"/>
                        </a:rPr>
                        <a:t>Exceptions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80" dirty="0">
                          <a:solidFill>
                            <a:srgbClr val="6F2F9F"/>
                          </a:solidFill>
                          <a:latin typeface="Cambria"/>
                          <a:cs typeface="Cambria"/>
                        </a:rPr>
                        <a:t>Description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7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EOFError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one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built-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functions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(input())</a:t>
                      </a:r>
                      <a:r>
                        <a:rPr sz="14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hits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end-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of-file</a:t>
                      </a:r>
                      <a:r>
                        <a:rPr sz="14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condition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55" dirty="0">
                          <a:latin typeface="Cambria"/>
                          <a:cs typeface="Cambria"/>
                        </a:rPr>
                        <a:t>(EOF)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without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reading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5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00" dirty="0">
                          <a:latin typeface="Cambria"/>
                          <a:cs typeface="Cambria"/>
                        </a:rPr>
                        <a:t>data.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IOError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I/O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operation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(such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print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(),</a:t>
                      </a:r>
                      <a:r>
                        <a:rPr sz="14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built-in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open()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function</a:t>
                      </a:r>
                      <a:r>
                        <a:rPr sz="14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or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method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file</a:t>
                      </a:r>
                      <a:r>
                        <a:rPr sz="1400" spc="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object)</a:t>
                      </a:r>
                      <a:r>
                        <a:rPr sz="1400" spc="2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fails</a:t>
                      </a:r>
                      <a:r>
                        <a:rPr sz="14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4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I/O-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related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reason,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0" dirty="0">
                          <a:latin typeface="Cambria"/>
                          <a:cs typeface="Cambria"/>
                        </a:rPr>
                        <a:t>e.g.,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i="1" spc="55" dirty="0">
                          <a:latin typeface="Cambria"/>
                          <a:cs typeface="Cambria"/>
                        </a:rPr>
                        <a:t>“file</a:t>
                      </a:r>
                      <a:r>
                        <a:rPr sz="1400" i="1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i="1" dirty="0">
                          <a:latin typeface="Cambria"/>
                          <a:cs typeface="Cambria"/>
                        </a:rPr>
                        <a:t>not</a:t>
                      </a:r>
                      <a:r>
                        <a:rPr sz="1400" i="1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i="1" spc="90" dirty="0">
                          <a:latin typeface="Cambria"/>
                          <a:cs typeface="Cambria"/>
                        </a:rPr>
                        <a:t>found”</a:t>
                      </a:r>
                      <a:r>
                        <a:rPr sz="1400" i="1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or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i="1" spc="110" dirty="0">
                          <a:latin typeface="Cambria"/>
                          <a:cs typeface="Cambria"/>
                        </a:rPr>
                        <a:t>“disk</a:t>
                      </a:r>
                      <a:r>
                        <a:rPr sz="1400" i="1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i="1" spc="60" dirty="0">
                          <a:latin typeface="Cambria"/>
                          <a:cs typeface="Cambria"/>
                        </a:rPr>
                        <a:t>full”.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NameError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identifier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0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14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not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found.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IndexError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sequence</a:t>
                      </a:r>
                      <a:r>
                        <a:rPr sz="14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subscript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index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i="1" dirty="0">
                          <a:latin typeface="Cambria"/>
                          <a:cs typeface="Cambria"/>
                        </a:rPr>
                        <a:t>out</a:t>
                      </a:r>
                      <a:r>
                        <a:rPr sz="1400" i="1" spc="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i="1" spc="5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i="1" spc="1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i="1" spc="75" dirty="0">
                          <a:latin typeface="Cambria"/>
                          <a:cs typeface="Cambria"/>
                        </a:rPr>
                        <a:t>range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0" dirty="0">
                          <a:latin typeface="Cambria"/>
                          <a:cs typeface="Cambria"/>
                        </a:rPr>
                        <a:t>e.g.,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string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of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4130" marR="99695">
                        <a:lnSpc>
                          <a:spcPct val="114999"/>
                        </a:lnSpc>
                      </a:pPr>
                      <a:r>
                        <a:rPr sz="1400" spc="75" dirty="0">
                          <a:latin typeface="Cambria"/>
                          <a:cs typeface="Cambria"/>
                        </a:rPr>
                        <a:t>length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you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try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read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value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index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like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05" dirty="0">
                          <a:latin typeface="Cambria"/>
                          <a:cs typeface="Cambria"/>
                        </a:rPr>
                        <a:t>i.e.,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0" dirty="0">
                          <a:latin typeface="Cambria"/>
                          <a:cs typeface="Cambria"/>
                        </a:rPr>
                        <a:t>string[4],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string[5],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string[-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5]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etc.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will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raise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exception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legal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indexes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string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length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are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0,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1,</a:t>
                      </a:r>
                      <a:r>
                        <a:rPr sz="1400" spc="1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2,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0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1,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2,</a:t>
                      </a:r>
                      <a:r>
                        <a:rPr sz="14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3,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-4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only.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ImportError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70" dirty="0">
                          <a:latin typeface="Cambria"/>
                          <a:cs typeface="Cambria"/>
                        </a:rPr>
                        <a:t>import</a:t>
                      </a:r>
                      <a:r>
                        <a:rPr sz="1400" b="1" spc="2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statement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fails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find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module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definition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a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80" dirty="0">
                          <a:latin typeface="Cambria"/>
                          <a:cs typeface="Cambria"/>
                        </a:rPr>
                        <a:t>from_import</a:t>
                      </a:r>
                      <a:r>
                        <a:rPr sz="1400" b="1" spc="2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fails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find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0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that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be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imported.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TypeError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operation</a:t>
                      </a:r>
                      <a:r>
                        <a:rPr sz="14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function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applied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object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inappropriate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75" dirty="0">
                          <a:latin typeface="Cambria"/>
                          <a:cs typeface="Cambria"/>
                        </a:rPr>
                        <a:t>type,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0" dirty="0">
                          <a:latin typeface="Cambria"/>
                          <a:cs typeface="Cambria"/>
                        </a:rPr>
                        <a:t>e.g.,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4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you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try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compute</a:t>
                      </a:r>
                      <a:r>
                        <a:rPr sz="14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5" dirty="0">
                          <a:latin typeface="Cambria"/>
                          <a:cs typeface="Cambria"/>
                        </a:rPr>
                        <a:t>square-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root</a:t>
                      </a:r>
                      <a:r>
                        <a:rPr sz="14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string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value.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ValueError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built-in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operation</a:t>
                      </a:r>
                      <a:r>
                        <a:rPr sz="14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function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receives</a:t>
                      </a:r>
                      <a:r>
                        <a:rPr sz="14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argument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35" dirty="0">
                          <a:latin typeface="Cambria"/>
                          <a:cs typeface="Cambria"/>
                        </a:rPr>
                        <a:t>with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65" dirty="0">
                          <a:latin typeface="Cambria"/>
                          <a:cs typeface="Cambria"/>
                        </a:rPr>
                        <a:t>inappropriate</a:t>
                      </a:r>
                      <a:r>
                        <a:rPr sz="1400" spc="2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value</a:t>
                      </a:r>
                      <a:r>
                        <a:rPr sz="14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0" dirty="0">
                          <a:latin typeface="Cambria"/>
                          <a:cs typeface="Cambria"/>
                        </a:rPr>
                        <a:t>e.g.,</a:t>
                      </a:r>
                      <a:r>
                        <a:rPr sz="1400" spc="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int(“z10”)</a:t>
                      </a:r>
                      <a:r>
                        <a:rPr sz="1400" spc="2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will</a:t>
                      </a:r>
                      <a:r>
                        <a:rPr sz="1400" spc="2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raise</a:t>
                      </a:r>
                      <a:r>
                        <a:rPr sz="14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ValueError.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4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ZeroDivisionError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second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90" dirty="0">
                          <a:latin typeface="Cambria"/>
                          <a:cs typeface="Cambria"/>
                        </a:rPr>
                        <a:t>argument</a:t>
                      </a:r>
                      <a:r>
                        <a:rPr sz="14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14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division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80" dirty="0">
                          <a:latin typeface="Cambria"/>
                          <a:cs typeface="Cambria"/>
                        </a:rPr>
                        <a:t>modulo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operation</a:t>
                      </a:r>
                      <a:r>
                        <a:rPr sz="1400" spc="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45" dirty="0">
                          <a:latin typeface="Cambria"/>
                          <a:cs typeface="Cambria"/>
                        </a:rPr>
                        <a:t>zero.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40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OverflowError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80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result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arithmetic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operation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7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14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too</a:t>
                      </a:r>
                      <a:r>
                        <a:rPr sz="14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large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5" dirty="0">
                          <a:latin typeface="Cambria"/>
                          <a:cs typeface="Cambria"/>
                        </a:rPr>
                        <a:t>be</a:t>
                      </a:r>
                      <a:r>
                        <a:rPr sz="1400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represented.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308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55" dirty="0">
                          <a:solidFill>
                            <a:srgbClr val="C00000"/>
                          </a:solidFill>
                          <a:latin typeface="Cambria"/>
                          <a:cs typeface="Cambria"/>
                        </a:rPr>
                        <a:t>KeyError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574675">
                        <a:lnSpc>
                          <a:spcPts val="1900"/>
                        </a:lnSpc>
                        <a:spcBef>
                          <a:spcPts val="5"/>
                        </a:spcBef>
                      </a:pPr>
                      <a:r>
                        <a:rPr sz="1600" spc="95" dirty="0">
                          <a:latin typeface="Cambria"/>
                          <a:cs typeface="Cambria"/>
                        </a:rPr>
                        <a:t>Raised</a:t>
                      </a:r>
                      <a:r>
                        <a:rPr sz="16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90" dirty="0">
                          <a:latin typeface="Cambria"/>
                          <a:cs typeface="Cambria"/>
                        </a:rPr>
                        <a:t>when</a:t>
                      </a:r>
                      <a:r>
                        <a:rPr sz="1600" spc="2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14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105" dirty="0">
                          <a:latin typeface="Cambria"/>
                          <a:cs typeface="Cambria"/>
                        </a:rPr>
                        <a:t>mapping</a:t>
                      </a:r>
                      <a:r>
                        <a:rPr sz="16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(dictionary)</a:t>
                      </a:r>
                      <a:r>
                        <a:rPr sz="16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key</a:t>
                      </a:r>
                      <a:r>
                        <a:rPr sz="16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85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16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90" dirty="0">
                          <a:latin typeface="Cambria"/>
                          <a:cs typeface="Cambria"/>
                        </a:rPr>
                        <a:t>not</a:t>
                      </a:r>
                      <a:r>
                        <a:rPr sz="16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100" dirty="0">
                          <a:latin typeface="Cambria"/>
                          <a:cs typeface="Cambria"/>
                        </a:rPr>
                        <a:t>found</a:t>
                      </a:r>
                      <a:r>
                        <a:rPr sz="1600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9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9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20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85" dirty="0">
                          <a:latin typeface="Cambria"/>
                          <a:cs typeface="Cambria"/>
                        </a:rPr>
                        <a:t>set</a:t>
                      </a:r>
                      <a:r>
                        <a:rPr sz="1600" spc="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80" dirty="0">
                          <a:latin typeface="Cambria"/>
                          <a:cs typeface="Cambria"/>
                        </a:rPr>
                        <a:t>existing</a:t>
                      </a:r>
                      <a:r>
                        <a:rPr sz="1600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105" dirty="0">
                          <a:latin typeface="Cambria"/>
                          <a:cs typeface="Cambria"/>
                        </a:rPr>
                        <a:t>keys.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377" y="26923"/>
            <a:ext cx="563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HOW</a:t>
            </a:r>
            <a:r>
              <a:rPr sz="3600" u="sng" spc="-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6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TO</a:t>
            </a:r>
            <a:r>
              <a:rPr sz="3600" u="sng" spc="-7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6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DEBUG</a:t>
            </a:r>
            <a:r>
              <a:rPr sz="3600" u="sng" spc="-7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6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</a:t>
            </a:r>
            <a:r>
              <a:rPr sz="3600" u="sng" spc="-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600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PROGRAM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4939" y="622808"/>
            <a:ext cx="8833485" cy="609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732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Debugging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involves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errors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removed.</a:t>
            </a:r>
            <a:endParaRPr sz="2400">
              <a:latin typeface="Calibri"/>
              <a:cs typeface="Calibri"/>
            </a:endParaRPr>
          </a:p>
          <a:p>
            <a:pPr marL="355600" marR="4445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spc="-35" dirty="0">
                <a:latin typeface="Calibri"/>
                <a:cs typeface="Calibri"/>
              </a:rPr>
              <a:t>Testing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done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verify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correct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behavior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i.e.,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some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sample </a:t>
            </a:r>
            <a:r>
              <a:rPr sz="2400" b="1" dirty="0">
                <a:latin typeface="Calibri"/>
                <a:cs typeface="Calibri"/>
              </a:rPr>
              <a:t>values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(test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cases)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whose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output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already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known,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code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is </a:t>
            </a:r>
            <a:r>
              <a:rPr sz="2400" b="1" spc="-10" dirty="0">
                <a:latin typeface="Calibri"/>
                <a:cs typeface="Calibri"/>
              </a:rPr>
              <a:t>tested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produces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anticipated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output,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correct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if </a:t>
            </a: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does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not,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there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some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error.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Once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know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errors,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can </a:t>
            </a:r>
            <a:r>
              <a:rPr sz="2400" b="1" dirty="0">
                <a:latin typeface="Calibri"/>
                <a:cs typeface="Calibri"/>
              </a:rPr>
              <a:t>debug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Some</a:t>
            </a: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useful</a:t>
            </a:r>
            <a:r>
              <a:rPr sz="24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debugging</a:t>
            </a:r>
            <a:r>
              <a:rPr sz="24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techniques.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Calibri"/>
                <a:cs typeface="Calibri"/>
              </a:rPr>
              <a:t>Debugging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Techniques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alibri"/>
                <a:cs typeface="Calibri"/>
              </a:rPr>
              <a:t>Debugging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skill.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traditional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debugging techniques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allow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debug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 marL="1228090" lvl="1" indent="-30099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22809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Carefully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spot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origin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error.</a:t>
            </a:r>
            <a:endParaRPr sz="2400">
              <a:latin typeface="Calibri"/>
              <a:cs typeface="Calibri"/>
            </a:endParaRPr>
          </a:p>
          <a:p>
            <a:pPr marL="1228090" lvl="1" indent="-30099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22809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Print</a:t>
            </a:r>
            <a:r>
              <a:rPr sz="2400" b="1" spc="-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variables’</a:t>
            </a:r>
            <a:r>
              <a:rPr sz="24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intermediate</a:t>
            </a:r>
            <a:r>
              <a:rPr sz="24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values.</a:t>
            </a:r>
            <a:endParaRPr sz="2400">
              <a:latin typeface="Calibri"/>
              <a:cs typeface="Calibri"/>
            </a:endParaRPr>
          </a:p>
          <a:p>
            <a:pPr marL="1228090" lvl="1" indent="-30099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22809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Code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tracing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stepping.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067800" cy="47243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2800" y="-11176"/>
            <a:ext cx="4979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sng" spc="-10" dirty="0">
                <a:solidFill>
                  <a:srgbClr val="F9C090"/>
                </a:solidFill>
                <a:uFill>
                  <a:solidFill>
                    <a:srgbClr val="F9C090"/>
                  </a:solidFill>
                </a:uFill>
              </a:rPr>
              <a:t>DECOMPOSITION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457200" y="914400"/>
            <a:ext cx="8229600" cy="20574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28575" rIns="0" bIns="0" rtlCol="0">
            <a:spAutoFit/>
          </a:bodyPr>
          <a:lstStyle/>
          <a:p>
            <a:pPr marL="434340" marR="556895" indent="-342900">
              <a:lnSpc>
                <a:spcPts val="2920"/>
              </a:lnSpc>
              <a:spcBef>
                <a:spcPts val="225"/>
              </a:spcBef>
              <a:buFont typeface="Wingdings"/>
              <a:buChar char=""/>
              <a:tabLst>
                <a:tab pos="434340" algn="l"/>
              </a:tabLst>
            </a:pPr>
            <a:r>
              <a:rPr sz="2700" dirty="0">
                <a:latin typeface="Calibri"/>
                <a:cs typeface="Calibri"/>
              </a:rPr>
              <a:t>Decomposition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involves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breaking</a:t>
            </a:r>
            <a:r>
              <a:rPr sz="2700" b="1" spc="-8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down</a:t>
            </a:r>
            <a:r>
              <a:rPr sz="2700" b="1" spc="-8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a</a:t>
            </a:r>
            <a:r>
              <a:rPr sz="2700" b="1" spc="-8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complex </a:t>
            </a:r>
            <a:r>
              <a:rPr sz="2700" b="1" dirty="0">
                <a:latin typeface="Calibri"/>
                <a:cs typeface="Calibri"/>
              </a:rPr>
              <a:t>problem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or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system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into</a:t>
            </a:r>
            <a:r>
              <a:rPr sz="2700" b="1" spc="-7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smaller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parts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that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more </a:t>
            </a:r>
            <a:r>
              <a:rPr sz="2700" dirty="0">
                <a:latin typeface="Calibri"/>
                <a:cs typeface="Calibri"/>
              </a:rPr>
              <a:t>manageable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easier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understand.</a:t>
            </a:r>
            <a:endParaRPr sz="2700">
              <a:latin typeface="Calibri"/>
              <a:cs typeface="Calibri"/>
            </a:endParaRPr>
          </a:p>
          <a:p>
            <a:pPr marL="434340" marR="172085" indent="-342900">
              <a:lnSpc>
                <a:spcPts val="2920"/>
              </a:lnSpc>
              <a:spcBef>
                <a:spcPts val="640"/>
              </a:spcBef>
              <a:buFont typeface="Wingdings"/>
              <a:buChar char=""/>
              <a:tabLst>
                <a:tab pos="434340" algn="l"/>
              </a:tabLst>
            </a:pPr>
            <a:r>
              <a:rPr sz="2700" dirty="0">
                <a:latin typeface="Calibri"/>
                <a:cs typeface="Calibri"/>
              </a:rPr>
              <a:t>The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smaller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parts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can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then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examined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solved,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or </a:t>
            </a:r>
            <a:r>
              <a:rPr sz="2700" dirty="0">
                <a:latin typeface="Calibri"/>
                <a:cs typeface="Calibri"/>
              </a:rPr>
              <a:t>designed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individually,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they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simpler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work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with.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44196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1066800" y="0"/>
                </a:moveTo>
                <a:lnTo>
                  <a:pt x="0" y="0"/>
                </a:lnTo>
                <a:lnTo>
                  <a:pt x="0" y="914400"/>
                </a:lnTo>
                <a:lnTo>
                  <a:pt x="1066800" y="914400"/>
                </a:lnTo>
                <a:lnTo>
                  <a:pt x="1066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05900" cy="6777355"/>
            <a:chOff x="0" y="0"/>
            <a:chExt cx="9105900" cy="6777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1225" y="317556"/>
              <a:ext cx="6924674" cy="64597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095496" cy="3810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58864" y="165608"/>
            <a:ext cx="2226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8440">
              <a:lnSpc>
                <a:spcPct val="100000"/>
              </a:lnSpc>
              <a:spcBef>
                <a:spcPts val="100"/>
              </a:spcBef>
            </a:pP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EXAMPLES</a:t>
            </a:r>
            <a:r>
              <a:rPr sz="2400" u="sng" spc="-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OF</a:t>
            </a:r>
            <a:r>
              <a:rPr sz="2400" u="none" spc="-25" dirty="0">
                <a:solidFill>
                  <a:srgbClr val="000000"/>
                </a:solidFill>
              </a:rPr>
              <a:t> </a:t>
            </a:r>
            <a:r>
              <a:rPr sz="24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DECOMPOSITION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36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7" y="5980176"/>
              <a:ext cx="9076942" cy="8778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7029" y="6060694"/>
            <a:ext cx="84683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u="none" spc="-225" dirty="0">
                <a:solidFill>
                  <a:srgbClr val="00AF50"/>
                </a:solidFill>
                <a:latin typeface="Calibri"/>
                <a:cs typeface="Calibri"/>
              </a:rPr>
              <a:t>Stay</a:t>
            </a:r>
            <a:r>
              <a:rPr sz="4000" i="1" u="none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i="1" u="none" spc="-310" dirty="0">
                <a:solidFill>
                  <a:srgbClr val="00AF50"/>
                </a:solidFill>
                <a:latin typeface="Calibri"/>
                <a:cs typeface="Calibri"/>
              </a:rPr>
              <a:t>safe.</a:t>
            </a:r>
            <a:r>
              <a:rPr sz="4000" i="1" u="none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i="1" u="none" spc="-220" dirty="0">
                <a:solidFill>
                  <a:srgbClr val="00AF50"/>
                </a:solidFill>
                <a:latin typeface="Calibri"/>
                <a:cs typeface="Calibri"/>
              </a:rPr>
              <a:t>Stay</a:t>
            </a:r>
            <a:r>
              <a:rPr sz="4000" i="1" u="none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i="1" u="none" spc="-360" dirty="0">
                <a:solidFill>
                  <a:srgbClr val="00AF50"/>
                </a:solidFill>
                <a:latin typeface="Calibri"/>
                <a:cs typeface="Calibri"/>
              </a:rPr>
              <a:t>aware.</a:t>
            </a:r>
            <a:r>
              <a:rPr sz="4000" i="1" u="none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i="1" u="none" spc="-225" dirty="0">
                <a:solidFill>
                  <a:srgbClr val="00AF50"/>
                </a:solidFill>
                <a:latin typeface="Calibri"/>
                <a:cs typeface="Calibri"/>
              </a:rPr>
              <a:t>Stay</a:t>
            </a:r>
            <a:r>
              <a:rPr sz="4000" i="1" u="none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i="1" u="none" spc="-295" dirty="0">
                <a:solidFill>
                  <a:srgbClr val="00AF50"/>
                </a:solidFill>
                <a:latin typeface="Calibri"/>
                <a:cs typeface="Calibri"/>
              </a:rPr>
              <a:t>healthy.</a:t>
            </a:r>
            <a:r>
              <a:rPr sz="4000" i="1" u="none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i="1" u="none" spc="-220" dirty="0">
                <a:solidFill>
                  <a:srgbClr val="00AF50"/>
                </a:solidFill>
                <a:latin typeface="Calibri"/>
                <a:cs typeface="Calibri"/>
              </a:rPr>
              <a:t>Stay</a:t>
            </a:r>
            <a:r>
              <a:rPr sz="4000" i="1" u="none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i="1" u="none" spc="-275" dirty="0">
                <a:solidFill>
                  <a:srgbClr val="00AF50"/>
                </a:solidFill>
                <a:latin typeface="Calibri"/>
                <a:cs typeface="Calibri"/>
              </a:rPr>
              <a:t>alert.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08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7083" y="2157983"/>
              <a:ext cx="3632454" cy="4792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4482" y="2857500"/>
              <a:ext cx="2871977" cy="483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2183" y="3555491"/>
              <a:ext cx="2539745" cy="4899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5582" y="3555491"/>
              <a:ext cx="2612898" cy="4899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8321" y="3577590"/>
              <a:ext cx="421385" cy="4503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9970" y="2832735"/>
              <a:ext cx="2870073" cy="4815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2192" y="2133600"/>
              <a:ext cx="3630929" cy="4772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7800" y="3530727"/>
              <a:ext cx="2537714" cy="4888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0563" y="3530727"/>
              <a:ext cx="2611501" cy="4888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23303" y="3552825"/>
              <a:ext cx="421005" cy="448945"/>
            </a:xfrm>
            <a:custGeom>
              <a:avLst/>
              <a:gdLst/>
              <a:ahLst/>
              <a:cxnLst/>
              <a:rect l="l" t="t" r="r" b="b"/>
              <a:pathLst>
                <a:path w="421004" h="448945">
                  <a:moveTo>
                    <a:pt x="210185" y="0"/>
                  </a:moveTo>
                  <a:lnTo>
                    <a:pt x="168173" y="4117"/>
                  </a:lnTo>
                  <a:lnTo>
                    <a:pt x="129385" y="16462"/>
                  </a:lnTo>
                  <a:lnTo>
                    <a:pt x="93884" y="36968"/>
                  </a:lnTo>
                  <a:lnTo>
                    <a:pt x="61595" y="65658"/>
                  </a:lnTo>
                  <a:lnTo>
                    <a:pt x="34665" y="100214"/>
                  </a:lnTo>
                  <a:lnTo>
                    <a:pt x="15414" y="138175"/>
                  </a:lnTo>
                  <a:lnTo>
                    <a:pt x="3855" y="179566"/>
                  </a:lnTo>
                  <a:lnTo>
                    <a:pt x="0" y="224408"/>
                  </a:lnTo>
                  <a:lnTo>
                    <a:pt x="3853" y="269196"/>
                  </a:lnTo>
                  <a:lnTo>
                    <a:pt x="15398" y="310578"/>
                  </a:lnTo>
                  <a:lnTo>
                    <a:pt x="34611" y="348531"/>
                  </a:lnTo>
                  <a:lnTo>
                    <a:pt x="61468" y="383031"/>
                  </a:lnTo>
                  <a:lnTo>
                    <a:pt x="93831" y="411775"/>
                  </a:lnTo>
                  <a:lnTo>
                    <a:pt x="129397" y="432292"/>
                  </a:lnTo>
                  <a:lnTo>
                    <a:pt x="168177" y="444593"/>
                  </a:lnTo>
                  <a:lnTo>
                    <a:pt x="210185" y="448691"/>
                  </a:lnTo>
                  <a:lnTo>
                    <a:pt x="252192" y="444573"/>
                  </a:lnTo>
                  <a:lnTo>
                    <a:pt x="290972" y="432228"/>
                  </a:lnTo>
                  <a:lnTo>
                    <a:pt x="326538" y="411668"/>
                  </a:lnTo>
                  <a:lnTo>
                    <a:pt x="329180" y="409320"/>
                  </a:lnTo>
                  <a:lnTo>
                    <a:pt x="210185" y="409320"/>
                  </a:lnTo>
                  <a:lnTo>
                    <a:pt x="175601" y="405939"/>
                  </a:lnTo>
                  <a:lnTo>
                    <a:pt x="114405" y="378942"/>
                  </a:lnTo>
                  <a:lnTo>
                    <a:pt x="65587" y="326870"/>
                  </a:lnTo>
                  <a:lnTo>
                    <a:pt x="40249" y="261421"/>
                  </a:lnTo>
                  <a:lnTo>
                    <a:pt x="37083" y="224536"/>
                  </a:lnTo>
                  <a:lnTo>
                    <a:pt x="40253" y="187575"/>
                  </a:lnTo>
                  <a:lnTo>
                    <a:pt x="65641" y="122130"/>
                  </a:lnTo>
                  <a:lnTo>
                    <a:pt x="114530" y="69855"/>
                  </a:lnTo>
                  <a:lnTo>
                    <a:pt x="175680" y="42753"/>
                  </a:lnTo>
                  <a:lnTo>
                    <a:pt x="210185" y="39370"/>
                  </a:lnTo>
                  <a:lnTo>
                    <a:pt x="329163" y="39370"/>
                  </a:lnTo>
                  <a:lnTo>
                    <a:pt x="326520" y="37022"/>
                  </a:lnTo>
                  <a:lnTo>
                    <a:pt x="290875" y="16446"/>
                  </a:lnTo>
                  <a:lnTo>
                    <a:pt x="252118" y="4115"/>
                  </a:lnTo>
                  <a:lnTo>
                    <a:pt x="210185" y="0"/>
                  </a:lnTo>
                  <a:close/>
                </a:path>
                <a:path w="421004" h="448945">
                  <a:moveTo>
                    <a:pt x="329163" y="39370"/>
                  </a:moveTo>
                  <a:lnTo>
                    <a:pt x="210185" y="39370"/>
                  </a:lnTo>
                  <a:lnTo>
                    <a:pt x="244709" y="42755"/>
                  </a:lnTo>
                  <a:lnTo>
                    <a:pt x="276637" y="52927"/>
                  </a:lnTo>
                  <a:lnTo>
                    <a:pt x="332613" y="93725"/>
                  </a:lnTo>
                  <a:lnTo>
                    <a:pt x="370728" y="153558"/>
                  </a:lnTo>
                  <a:lnTo>
                    <a:pt x="383413" y="224536"/>
                  </a:lnTo>
                  <a:lnTo>
                    <a:pt x="380240" y="261441"/>
                  </a:lnTo>
                  <a:lnTo>
                    <a:pt x="354909" y="326763"/>
                  </a:lnTo>
                  <a:lnTo>
                    <a:pt x="306018" y="378888"/>
                  </a:lnTo>
                  <a:lnTo>
                    <a:pt x="244744" y="405941"/>
                  </a:lnTo>
                  <a:lnTo>
                    <a:pt x="210185" y="409320"/>
                  </a:lnTo>
                  <a:lnTo>
                    <a:pt x="329180" y="409320"/>
                  </a:lnTo>
                  <a:lnTo>
                    <a:pt x="358901" y="382905"/>
                  </a:lnTo>
                  <a:lnTo>
                    <a:pt x="385831" y="348406"/>
                  </a:lnTo>
                  <a:lnTo>
                    <a:pt x="405082" y="310467"/>
                  </a:lnTo>
                  <a:lnTo>
                    <a:pt x="416641" y="269122"/>
                  </a:lnTo>
                  <a:lnTo>
                    <a:pt x="420497" y="224408"/>
                  </a:lnTo>
                  <a:lnTo>
                    <a:pt x="416641" y="179639"/>
                  </a:lnTo>
                  <a:lnTo>
                    <a:pt x="405082" y="138287"/>
                  </a:lnTo>
                  <a:lnTo>
                    <a:pt x="385831" y="100339"/>
                  </a:lnTo>
                  <a:lnTo>
                    <a:pt x="358901" y="65786"/>
                  </a:lnTo>
                  <a:lnTo>
                    <a:pt x="329163" y="39370"/>
                  </a:lnTo>
                  <a:close/>
                </a:path>
                <a:path w="421004" h="448945">
                  <a:moveTo>
                    <a:pt x="110617" y="230631"/>
                  </a:moveTo>
                  <a:lnTo>
                    <a:pt x="84581" y="230631"/>
                  </a:lnTo>
                  <a:lnTo>
                    <a:pt x="89415" y="262135"/>
                  </a:lnTo>
                  <a:lnTo>
                    <a:pt x="109227" y="312999"/>
                  </a:lnTo>
                  <a:lnTo>
                    <a:pt x="142087" y="347600"/>
                  </a:lnTo>
                  <a:lnTo>
                    <a:pt x="185088" y="364988"/>
                  </a:lnTo>
                  <a:lnTo>
                    <a:pt x="210185" y="367156"/>
                  </a:lnTo>
                  <a:lnTo>
                    <a:pt x="235283" y="364988"/>
                  </a:lnTo>
                  <a:lnTo>
                    <a:pt x="258000" y="358473"/>
                  </a:lnTo>
                  <a:lnTo>
                    <a:pt x="278336" y="347600"/>
                  </a:lnTo>
                  <a:lnTo>
                    <a:pt x="296291" y="332358"/>
                  </a:lnTo>
                  <a:lnTo>
                    <a:pt x="305057" y="321056"/>
                  </a:lnTo>
                  <a:lnTo>
                    <a:pt x="210185" y="321056"/>
                  </a:lnTo>
                  <a:lnTo>
                    <a:pt x="173821" y="315392"/>
                  </a:lnTo>
                  <a:lnTo>
                    <a:pt x="145113" y="298418"/>
                  </a:lnTo>
                  <a:lnTo>
                    <a:pt x="124049" y="270156"/>
                  </a:lnTo>
                  <a:lnTo>
                    <a:pt x="110617" y="230631"/>
                  </a:lnTo>
                  <a:close/>
                </a:path>
                <a:path w="421004" h="448945">
                  <a:moveTo>
                    <a:pt x="336169" y="230631"/>
                  </a:moveTo>
                  <a:lnTo>
                    <a:pt x="309879" y="230631"/>
                  </a:lnTo>
                  <a:lnTo>
                    <a:pt x="296427" y="270156"/>
                  </a:lnTo>
                  <a:lnTo>
                    <a:pt x="275320" y="298418"/>
                  </a:lnTo>
                  <a:lnTo>
                    <a:pt x="246568" y="315392"/>
                  </a:lnTo>
                  <a:lnTo>
                    <a:pt x="210185" y="321056"/>
                  </a:lnTo>
                  <a:lnTo>
                    <a:pt x="305057" y="321056"/>
                  </a:lnTo>
                  <a:lnTo>
                    <a:pt x="311362" y="312927"/>
                  </a:lnTo>
                  <a:lnTo>
                    <a:pt x="323040" y="289496"/>
                  </a:lnTo>
                  <a:lnTo>
                    <a:pt x="331291" y="262135"/>
                  </a:lnTo>
                  <a:lnTo>
                    <a:pt x="336169" y="230631"/>
                  </a:lnTo>
                  <a:close/>
                </a:path>
                <a:path w="421004" h="448945">
                  <a:moveTo>
                    <a:pt x="144906" y="114426"/>
                  </a:moveTo>
                  <a:lnTo>
                    <a:pt x="109950" y="139287"/>
                  </a:lnTo>
                  <a:lnTo>
                    <a:pt x="107188" y="154812"/>
                  </a:lnTo>
                  <a:lnTo>
                    <a:pt x="107876" y="162885"/>
                  </a:lnTo>
                  <a:lnTo>
                    <a:pt x="137308" y="194335"/>
                  </a:lnTo>
                  <a:lnTo>
                    <a:pt x="144906" y="195072"/>
                  </a:lnTo>
                  <a:lnTo>
                    <a:pt x="152526" y="194333"/>
                  </a:lnTo>
                  <a:lnTo>
                    <a:pt x="182441" y="162812"/>
                  </a:lnTo>
                  <a:lnTo>
                    <a:pt x="183133" y="154812"/>
                  </a:lnTo>
                  <a:lnTo>
                    <a:pt x="182443" y="146813"/>
                  </a:lnTo>
                  <a:lnTo>
                    <a:pt x="152600" y="115185"/>
                  </a:lnTo>
                  <a:lnTo>
                    <a:pt x="144906" y="114426"/>
                  </a:lnTo>
                  <a:close/>
                </a:path>
                <a:path w="421004" h="448945">
                  <a:moveTo>
                    <a:pt x="275336" y="114426"/>
                  </a:moveTo>
                  <a:lnTo>
                    <a:pt x="240188" y="139287"/>
                  </a:lnTo>
                  <a:lnTo>
                    <a:pt x="237363" y="154812"/>
                  </a:lnTo>
                  <a:lnTo>
                    <a:pt x="238073" y="162885"/>
                  </a:lnTo>
                  <a:lnTo>
                    <a:pt x="267809" y="194335"/>
                  </a:lnTo>
                  <a:lnTo>
                    <a:pt x="275336" y="195072"/>
                  </a:lnTo>
                  <a:lnTo>
                    <a:pt x="283007" y="194333"/>
                  </a:lnTo>
                  <a:lnTo>
                    <a:pt x="312725" y="162812"/>
                  </a:lnTo>
                  <a:lnTo>
                    <a:pt x="313436" y="154812"/>
                  </a:lnTo>
                  <a:lnTo>
                    <a:pt x="312725" y="146813"/>
                  </a:lnTo>
                  <a:lnTo>
                    <a:pt x="282954" y="115185"/>
                  </a:lnTo>
                  <a:lnTo>
                    <a:pt x="275336" y="114426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25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40">
                <a:moveTo>
                  <a:pt x="9144000" y="0"/>
                </a:moveTo>
                <a:lnTo>
                  <a:pt x="0" y="0"/>
                </a:lnTo>
                <a:lnTo>
                  <a:pt x="0" y="523214"/>
                </a:lnTo>
                <a:lnTo>
                  <a:pt x="9144000" y="52321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5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40177"/>
            <a:ext cx="9144000" cy="572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8527"/>
            <a:ext cx="9144000" cy="172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6369" y="2440177"/>
            <a:ext cx="6428232" cy="51257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4762" y="483869"/>
            <a:ext cx="9153525" cy="2409190"/>
            <a:chOff x="-4762" y="483869"/>
            <a:chExt cx="9153525" cy="24091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369" y="483869"/>
              <a:ext cx="6428232" cy="2019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85799"/>
              <a:ext cx="9144000" cy="1754505"/>
            </a:xfrm>
            <a:custGeom>
              <a:avLst/>
              <a:gdLst/>
              <a:ahLst/>
              <a:cxnLst/>
              <a:rect l="l" t="t" r="r" b="b"/>
              <a:pathLst>
                <a:path w="9144000" h="1754505">
                  <a:moveTo>
                    <a:pt x="9144000" y="0"/>
                  </a:moveTo>
                  <a:lnTo>
                    <a:pt x="0" y="0"/>
                  </a:lnTo>
                  <a:lnTo>
                    <a:pt x="0" y="1754377"/>
                  </a:lnTo>
                  <a:lnTo>
                    <a:pt x="9144000" y="17543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85799"/>
              <a:ext cx="9144000" cy="1754505"/>
            </a:xfrm>
            <a:custGeom>
              <a:avLst/>
              <a:gdLst/>
              <a:ahLst/>
              <a:cxnLst/>
              <a:rect l="l" t="t" r="r" b="b"/>
              <a:pathLst>
                <a:path w="9144000" h="1754505">
                  <a:moveTo>
                    <a:pt x="0" y="1754377"/>
                  </a:moveTo>
                  <a:lnTo>
                    <a:pt x="9144000" y="175437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4377"/>
                  </a:lnTo>
                  <a:close/>
                </a:path>
              </a:pathLst>
            </a:custGeom>
            <a:ln w="952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994" y="503681"/>
              <a:ext cx="6348983" cy="238887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2743200"/>
            <a:ext cx="9144000" cy="3952240"/>
            <a:chOff x="0" y="2743200"/>
            <a:chExt cx="9144000" cy="3952240"/>
          </a:xfrm>
        </p:grpSpPr>
        <p:sp>
          <p:nvSpPr>
            <p:cNvPr id="12" name="object 12"/>
            <p:cNvSpPr/>
            <p:nvPr/>
          </p:nvSpPr>
          <p:spPr>
            <a:xfrm>
              <a:off x="0" y="6172200"/>
              <a:ext cx="9144000" cy="523240"/>
            </a:xfrm>
            <a:custGeom>
              <a:avLst/>
              <a:gdLst/>
              <a:ahLst/>
              <a:cxnLst/>
              <a:rect l="l" t="t" r="r" b="b"/>
              <a:pathLst>
                <a:path w="9144000" h="523240">
                  <a:moveTo>
                    <a:pt x="9144000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144000" y="5232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743200"/>
              <a:ext cx="9144000" cy="350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7799" y="533400"/>
              <a:ext cx="6553200" cy="1676400"/>
            </a:xfrm>
            <a:custGeom>
              <a:avLst/>
              <a:gdLst/>
              <a:ahLst/>
              <a:cxnLst/>
              <a:rect l="l" t="t" r="r" b="b"/>
              <a:pathLst>
                <a:path w="6553200" h="1676400">
                  <a:moveTo>
                    <a:pt x="6273800" y="0"/>
                  </a:moveTo>
                  <a:lnTo>
                    <a:pt x="279400" y="0"/>
                  </a:lnTo>
                  <a:lnTo>
                    <a:pt x="234080" y="3656"/>
                  </a:lnTo>
                  <a:lnTo>
                    <a:pt x="191089" y="14244"/>
                  </a:lnTo>
                  <a:lnTo>
                    <a:pt x="151001" y="31186"/>
                  </a:lnTo>
                  <a:lnTo>
                    <a:pt x="114391" y="53908"/>
                  </a:lnTo>
                  <a:lnTo>
                    <a:pt x="81835" y="81835"/>
                  </a:lnTo>
                  <a:lnTo>
                    <a:pt x="53908" y="114391"/>
                  </a:lnTo>
                  <a:lnTo>
                    <a:pt x="31186" y="151001"/>
                  </a:lnTo>
                  <a:lnTo>
                    <a:pt x="14244" y="191089"/>
                  </a:lnTo>
                  <a:lnTo>
                    <a:pt x="3656" y="234080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656" y="1442319"/>
                  </a:lnTo>
                  <a:lnTo>
                    <a:pt x="14244" y="1485310"/>
                  </a:lnTo>
                  <a:lnTo>
                    <a:pt x="31186" y="1525398"/>
                  </a:lnTo>
                  <a:lnTo>
                    <a:pt x="53908" y="1562008"/>
                  </a:lnTo>
                  <a:lnTo>
                    <a:pt x="81835" y="1594564"/>
                  </a:lnTo>
                  <a:lnTo>
                    <a:pt x="114391" y="1622491"/>
                  </a:lnTo>
                  <a:lnTo>
                    <a:pt x="151001" y="1645213"/>
                  </a:lnTo>
                  <a:lnTo>
                    <a:pt x="191089" y="1662155"/>
                  </a:lnTo>
                  <a:lnTo>
                    <a:pt x="234080" y="1672743"/>
                  </a:lnTo>
                  <a:lnTo>
                    <a:pt x="279400" y="1676400"/>
                  </a:lnTo>
                  <a:lnTo>
                    <a:pt x="6273800" y="1676400"/>
                  </a:lnTo>
                  <a:lnTo>
                    <a:pt x="6319119" y="1672743"/>
                  </a:lnTo>
                  <a:lnTo>
                    <a:pt x="6362110" y="1662155"/>
                  </a:lnTo>
                  <a:lnTo>
                    <a:pt x="6402198" y="1645213"/>
                  </a:lnTo>
                  <a:lnTo>
                    <a:pt x="6438808" y="1622491"/>
                  </a:lnTo>
                  <a:lnTo>
                    <a:pt x="6471364" y="1594564"/>
                  </a:lnTo>
                  <a:lnTo>
                    <a:pt x="6499291" y="1562008"/>
                  </a:lnTo>
                  <a:lnTo>
                    <a:pt x="6522013" y="1525398"/>
                  </a:lnTo>
                  <a:lnTo>
                    <a:pt x="6538955" y="1485310"/>
                  </a:lnTo>
                  <a:lnTo>
                    <a:pt x="6549543" y="1442319"/>
                  </a:lnTo>
                  <a:lnTo>
                    <a:pt x="6553200" y="1397000"/>
                  </a:lnTo>
                  <a:lnTo>
                    <a:pt x="6553200" y="279400"/>
                  </a:lnTo>
                  <a:lnTo>
                    <a:pt x="6549543" y="234080"/>
                  </a:lnTo>
                  <a:lnTo>
                    <a:pt x="6538955" y="191089"/>
                  </a:lnTo>
                  <a:lnTo>
                    <a:pt x="6522013" y="151001"/>
                  </a:lnTo>
                  <a:lnTo>
                    <a:pt x="6499291" y="114391"/>
                  </a:lnTo>
                  <a:lnTo>
                    <a:pt x="6471364" y="81835"/>
                  </a:lnTo>
                  <a:lnTo>
                    <a:pt x="6438808" y="53908"/>
                  </a:lnTo>
                  <a:lnTo>
                    <a:pt x="6402198" y="31186"/>
                  </a:lnTo>
                  <a:lnTo>
                    <a:pt x="6362110" y="14244"/>
                  </a:lnTo>
                  <a:lnTo>
                    <a:pt x="6319119" y="3656"/>
                  </a:lnTo>
                  <a:lnTo>
                    <a:pt x="6273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799" y="533400"/>
              <a:ext cx="6553200" cy="1676400"/>
            </a:xfrm>
            <a:custGeom>
              <a:avLst/>
              <a:gdLst/>
              <a:ahLst/>
              <a:cxnLst/>
              <a:rect l="l" t="t" r="r" b="b"/>
              <a:pathLst>
                <a:path w="6553200" h="1676400">
                  <a:moveTo>
                    <a:pt x="0" y="279400"/>
                  </a:moveTo>
                  <a:lnTo>
                    <a:pt x="3656" y="234080"/>
                  </a:lnTo>
                  <a:lnTo>
                    <a:pt x="14244" y="191089"/>
                  </a:lnTo>
                  <a:lnTo>
                    <a:pt x="31186" y="151001"/>
                  </a:lnTo>
                  <a:lnTo>
                    <a:pt x="53908" y="114391"/>
                  </a:lnTo>
                  <a:lnTo>
                    <a:pt x="81835" y="81835"/>
                  </a:lnTo>
                  <a:lnTo>
                    <a:pt x="114391" y="53908"/>
                  </a:lnTo>
                  <a:lnTo>
                    <a:pt x="151001" y="31186"/>
                  </a:lnTo>
                  <a:lnTo>
                    <a:pt x="191089" y="14244"/>
                  </a:lnTo>
                  <a:lnTo>
                    <a:pt x="234080" y="3656"/>
                  </a:lnTo>
                  <a:lnTo>
                    <a:pt x="279400" y="0"/>
                  </a:lnTo>
                  <a:lnTo>
                    <a:pt x="6273800" y="0"/>
                  </a:lnTo>
                  <a:lnTo>
                    <a:pt x="6319119" y="3656"/>
                  </a:lnTo>
                  <a:lnTo>
                    <a:pt x="6362110" y="14244"/>
                  </a:lnTo>
                  <a:lnTo>
                    <a:pt x="6402198" y="31186"/>
                  </a:lnTo>
                  <a:lnTo>
                    <a:pt x="6438808" y="53908"/>
                  </a:lnTo>
                  <a:lnTo>
                    <a:pt x="6471364" y="81835"/>
                  </a:lnTo>
                  <a:lnTo>
                    <a:pt x="6499291" y="114391"/>
                  </a:lnTo>
                  <a:lnTo>
                    <a:pt x="6522013" y="151001"/>
                  </a:lnTo>
                  <a:lnTo>
                    <a:pt x="6538955" y="191089"/>
                  </a:lnTo>
                  <a:lnTo>
                    <a:pt x="6549543" y="234080"/>
                  </a:lnTo>
                  <a:lnTo>
                    <a:pt x="6553200" y="279400"/>
                  </a:lnTo>
                  <a:lnTo>
                    <a:pt x="6553200" y="1397000"/>
                  </a:lnTo>
                  <a:lnTo>
                    <a:pt x="6549543" y="1442319"/>
                  </a:lnTo>
                  <a:lnTo>
                    <a:pt x="6538955" y="1485310"/>
                  </a:lnTo>
                  <a:lnTo>
                    <a:pt x="6522013" y="1525398"/>
                  </a:lnTo>
                  <a:lnTo>
                    <a:pt x="6499291" y="1562008"/>
                  </a:lnTo>
                  <a:lnTo>
                    <a:pt x="6471364" y="1594564"/>
                  </a:lnTo>
                  <a:lnTo>
                    <a:pt x="6438808" y="1622491"/>
                  </a:lnTo>
                  <a:lnTo>
                    <a:pt x="6402198" y="1645213"/>
                  </a:lnTo>
                  <a:lnTo>
                    <a:pt x="6362110" y="1662155"/>
                  </a:lnTo>
                  <a:lnTo>
                    <a:pt x="6319119" y="1672743"/>
                  </a:lnTo>
                  <a:lnTo>
                    <a:pt x="6273800" y="1676400"/>
                  </a:lnTo>
                  <a:lnTo>
                    <a:pt x="279400" y="1676400"/>
                  </a:lnTo>
                  <a:lnTo>
                    <a:pt x="234080" y="1672743"/>
                  </a:lnTo>
                  <a:lnTo>
                    <a:pt x="191089" y="1662155"/>
                  </a:lnTo>
                  <a:lnTo>
                    <a:pt x="151001" y="1645213"/>
                  </a:lnTo>
                  <a:lnTo>
                    <a:pt x="114391" y="1622491"/>
                  </a:lnTo>
                  <a:lnTo>
                    <a:pt x="81835" y="1594564"/>
                  </a:lnTo>
                  <a:lnTo>
                    <a:pt x="53908" y="1562008"/>
                  </a:lnTo>
                  <a:lnTo>
                    <a:pt x="31186" y="1525398"/>
                  </a:lnTo>
                  <a:lnTo>
                    <a:pt x="14244" y="1485310"/>
                  </a:lnTo>
                  <a:lnTo>
                    <a:pt x="3656" y="1442319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4317" y="448055"/>
              <a:ext cx="4399787" cy="1338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0077" y="1290066"/>
              <a:ext cx="3668268" cy="1097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5127" y="1179575"/>
              <a:ext cx="1303782" cy="1338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0917" y="1370075"/>
              <a:ext cx="5581650" cy="1018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86016" y="1359408"/>
              <a:ext cx="1005840" cy="1018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0888" y="2002535"/>
              <a:ext cx="5946648" cy="9677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67332" y="596138"/>
            <a:ext cx="59010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CONTENTS</a:t>
            </a:r>
            <a:endParaRPr sz="4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sz="4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(</a:t>
            </a:r>
            <a:r>
              <a:rPr sz="4800" u="sng" spc="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 </a:t>
            </a:r>
            <a:r>
              <a:rPr sz="36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Learning</a:t>
            </a:r>
            <a:r>
              <a:rPr sz="3600" u="sng" spc="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 </a:t>
            </a:r>
            <a:r>
              <a:rPr sz="36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Outcomes</a:t>
            </a:r>
            <a:r>
              <a:rPr sz="3600" u="sng" spc="1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)</a:t>
            </a:r>
            <a:r>
              <a:rPr sz="3600" u="sng" spc="25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"/>
                <a:cs typeface="Comic Sans MS"/>
              </a:rPr>
              <a:t> </a:t>
            </a:r>
            <a:r>
              <a:rPr sz="3600" b="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  <a:cs typeface="Wingdings"/>
              </a:rPr>
              <a:t></a:t>
            </a:r>
            <a:endParaRPr sz="3600">
              <a:latin typeface="Wingdings"/>
              <a:cs typeface="Wingding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35100" y="2273300"/>
            <a:ext cx="6578600" cy="4216400"/>
            <a:chOff x="1435100" y="2273300"/>
            <a:chExt cx="6578600" cy="4216400"/>
          </a:xfrm>
        </p:grpSpPr>
        <p:sp>
          <p:nvSpPr>
            <p:cNvPr id="14" name="object 14"/>
            <p:cNvSpPr/>
            <p:nvPr/>
          </p:nvSpPr>
          <p:spPr>
            <a:xfrm>
              <a:off x="1447800" y="2286000"/>
              <a:ext cx="6553200" cy="4191000"/>
            </a:xfrm>
            <a:custGeom>
              <a:avLst/>
              <a:gdLst/>
              <a:ahLst/>
              <a:cxnLst/>
              <a:rect l="l" t="t" r="r" b="b"/>
              <a:pathLst>
                <a:path w="6553200" h="4191000">
                  <a:moveTo>
                    <a:pt x="5854700" y="0"/>
                  </a:moveTo>
                  <a:lnTo>
                    <a:pt x="698500" y="0"/>
                  </a:lnTo>
                  <a:lnTo>
                    <a:pt x="650670" y="1611"/>
                  </a:lnTo>
                  <a:lnTo>
                    <a:pt x="603706" y="6375"/>
                  </a:lnTo>
                  <a:lnTo>
                    <a:pt x="557712" y="14188"/>
                  </a:lnTo>
                  <a:lnTo>
                    <a:pt x="512791" y="24947"/>
                  </a:lnTo>
                  <a:lnTo>
                    <a:pt x="469049" y="38546"/>
                  </a:lnTo>
                  <a:lnTo>
                    <a:pt x="426589" y="54883"/>
                  </a:lnTo>
                  <a:lnTo>
                    <a:pt x="385514" y="73854"/>
                  </a:lnTo>
                  <a:lnTo>
                    <a:pt x="345929" y="95353"/>
                  </a:lnTo>
                  <a:lnTo>
                    <a:pt x="307937" y="119278"/>
                  </a:lnTo>
                  <a:lnTo>
                    <a:pt x="271644" y="145524"/>
                  </a:lnTo>
                  <a:lnTo>
                    <a:pt x="237151" y="173988"/>
                  </a:lnTo>
                  <a:lnTo>
                    <a:pt x="204565" y="204565"/>
                  </a:lnTo>
                  <a:lnTo>
                    <a:pt x="173988" y="237151"/>
                  </a:lnTo>
                  <a:lnTo>
                    <a:pt x="145524" y="271644"/>
                  </a:lnTo>
                  <a:lnTo>
                    <a:pt x="119278" y="307937"/>
                  </a:lnTo>
                  <a:lnTo>
                    <a:pt x="95353" y="345929"/>
                  </a:lnTo>
                  <a:lnTo>
                    <a:pt x="73854" y="385514"/>
                  </a:lnTo>
                  <a:lnTo>
                    <a:pt x="54883" y="426589"/>
                  </a:lnTo>
                  <a:lnTo>
                    <a:pt x="38546" y="469049"/>
                  </a:lnTo>
                  <a:lnTo>
                    <a:pt x="24947" y="512791"/>
                  </a:lnTo>
                  <a:lnTo>
                    <a:pt x="14188" y="557712"/>
                  </a:lnTo>
                  <a:lnTo>
                    <a:pt x="6375" y="603706"/>
                  </a:lnTo>
                  <a:lnTo>
                    <a:pt x="1611" y="650670"/>
                  </a:lnTo>
                  <a:lnTo>
                    <a:pt x="0" y="698500"/>
                  </a:lnTo>
                  <a:lnTo>
                    <a:pt x="0" y="3492487"/>
                  </a:lnTo>
                  <a:lnTo>
                    <a:pt x="1611" y="3540311"/>
                  </a:lnTo>
                  <a:lnTo>
                    <a:pt x="6375" y="3587270"/>
                  </a:lnTo>
                  <a:lnTo>
                    <a:pt x="14188" y="3633261"/>
                  </a:lnTo>
                  <a:lnTo>
                    <a:pt x="24947" y="3678178"/>
                  </a:lnTo>
                  <a:lnTo>
                    <a:pt x="38546" y="3721919"/>
                  </a:lnTo>
                  <a:lnTo>
                    <a:pt x="54883" y="3764378"/>
                  </a:lnTo>
                  <a:lnTo>
                    <a:pt x="73854" y="3805453"/>
                  </a:lnTo>
                  <a:lnTo>
                    <a:pt x="95353" y="3845038"/>
                  </a:lnTo>
                  <a:lnTo>
                    <a:pt x="119278" y="3883031"/>
                  </a:lnTo>
                  <a:lnTo>
                    <a:pt x="145524" y="3919326"/>
                  </a:lnTo>
                  <a:lnTo>
                    <a:pt x="173988" y="3953820"/>
                  </a:lnTo>
                  <a:lnTo>
                    <a:pt x="204565" y="3986409"/>
                  </a:lnTo>
                  <a:lnTo>
                    <a:pt x="237151" y="4016988"/>
                  </a:lnTo>
                  <a:lnTo>
                    <a:pt x="271644" y="4045455"/>
                  </a:lnTo>
                  <a:lnTo>
                    <a:pt x="307937" y="4071704"/>
                  </a:lnTo>
                  <a:lnTo>
                    <a:pt x="345929" y="4095631"/>
                  </a:lnTo>
                  <a:lnTo>
                    <a:pt x="385514" y="4117134"/>
                  </a:lnTo>
                  <a:lnTo>
                    <a:pt x="426589" y="4136107"/>
                  </a:lnTo>
                  <a:lnTo>
                    <a:pt x="469049" y="4152446"/>
                  </a:lnTo>
                  <a:lnTo>
                    <a:pt x="512791" y="4166048"/>
                  </a:lnTo>
                  <a:lnTo>
                    <a:pt x="557712" y="4176808"/>
                  </a:lnTo>
                  <a:lnTo>
                    <a:pt x="603706" y="4184623"/>
                  </a:lnTo>
                  <a:lnTo>
                    <a:pt x="650670" y="4189388"/>
                  </a:lnTo>
                  <a:lnTo>
                    <a:pt x="698500" y="4191000"/>
                  </a:lnTo>
                  <a:lnTo>
                    <a:pt x="5854700" y="4191000"/>
                  </a:lnTo>
                  <a:lnTo>
                    <a:pt x="5902529" y="4189388"/>
                  </a:lnTo>
                  <a:lnTo>
                    <a:pt x="5949493" y="4184623"/>
                  </a:lnTo>
                  <a:lnTo>
                    <a:pt x="5995487" y="4176808"/>
                  </a:lnTo>
                  <a:lnTo>
                    <a:pt x="6040408" y="4166048"/>
                  </a:lnTo>
                  <a:lnTo>
                    <a:pt x="6084150" y="4152446"/>
                  </a:lnTo>
                  <a:lnTo>
                    <a:pt x="6126610" y="4136107"/>
                  </a:lnTo>
                  <a:lnTo>
                    <a:pt x="6167685" y="4117134"/>
                  </a:lnTo>
                  <a:lnTo>
                    <a:pt x="6207270" y="4095631"/>
                  </a:lnTo>
                  <a:lnTo>
                    <a:pt x="6245262" y="4071704"/>
                  </a:lnTo>
                  <a:lnTo>
                    <a:pt x="6281555" y="4045455"/>
                  </a:lnTo>
                  <a:lnTo>
                    <a:pt x="6316048" y="4016988"/>
                  </a:lnTo>
                  <a:lnTo>
                    <a:pt x="6348634" y="3986409"/>
                  </a:lnTo>
                  <a:lnTo>
                    <a:pt x="6379211" y="3953820"/>
                  </a:lnTo>
                  <a:lnTo>
                    <a:pt x="6407675" y="3919326"/>
                  </a:lnTo>
                  <a:lnTo>
                    <a:pt x="6433921" y="3883031"/>
                  </a:lnTo>
                  <a:lnTo>
                    <a:pt x="6457846" y="3845038"/>
                  </a:lnTo>
                  <a:lnTo>
                    <a:pt x="6479345" y="3805453"/>
                  </a:lnTo>
                  <a:lnTo>
                    <a:pt x="6498316" y="3764378"/>
                  </a:lnTo>
                  <a:lnTo>
                    <a:pt x="6514653" y="3721919"/>
                  </a:lnTo>
                  <a:lnTo>
                    <a:pt x="6528252" y="3678178"/>
                  </a:lnTo>
                  <a:lnTo>
                    <a:pt x="6539011" y="3633261"/>
                  </a:lnTo>
                  <a:lnTo>
                    <a:pt x="6546824" y="3587270"/>
                  </a:lnTo>
                  <a:lnTo>
                    <a:pt x="6551588" y="3540311"/>
                  </a:lnTo>
                  <a:lnTo>
                    <a:pt x="6553200" y="3492487"/>
                  </a:lnTo>
                  <a:lnTo>
                    <a:pt x="6553200" y="698500"/>
                  </a:lnTo>
                  <a:lnTo>
                    <a:pt x="6551588" y="650670"/>
                  </a:lnTo>
                  <a:lnTo>
                    <a:pt x="6546824" y="603706"/>
                  </a:lnTo>
                  <a:lnTo>
                    <a:pt x="6539011" y="557712"/>
                  </a:lnTo>
                  <a:lnTo>
                    <a:pt x="6528252" y="512791"/>
                  </a:lnTo>
                  <a:lnTo>
                    <a:pt x="6514653" y="469049"/>
                  </a:lnTo>
                  <a:lnTo>
                    <a:pt x="6498316" y="426589"/>
                  </a:lnTo>
                  <a:lnTo>
                    <a:pt x="6479345" y="385514"/>
                  </a:lnTo>
                  <a:lnTo>
                    <a:pt x="6457846" y="345929"/>
                  </a:lnTo>
                  <a:lnTo>
                    <a:pt x="6433921" y="307937"/>
                  </a:lnTo>
                  <a:lnTo>
                    <a:pt x="6407675" y="271644"/>
                  </a:lnTo>
                  <a:lnTo>
                    <a:pt x="6379211" y="237151"/>
                  </a:lnTo>
                  <a:lnTo>
                    <a:pt x="6348634" y="204565"/>
                  </a:lnTo>
                  <a:lnTo>
                    <a:pt x="6316048" y="173988"/>
                  </a:lnTo>
                  <a:lnTo>
                    <a:pt x="6281555" y="145524"/>
                  </a:lnTo>
                  <a:lnTo>
                    <a:pt x="6245262" y="119278"/>
                  </a:lnTo>
                  <a:lnTo>
                    <a:pt x="6207270" y="95353"/>
                  </a:lnTo>
                  <a:lnTo>
                    <a:pt x="6167685" y="73854"/>
                  </a:lnTo>
                  <a:lnTo>
                    <a:pt x="6126610" y="54883"/>
                  </a:lnTo>
                  <a:lnTo>
                    <a:pt x="6084150" y="38546"/>
                  </a:lnTo>
                  <a:lnTo>
                    <a:pt x="6040408" y="24947"/>
                  </a:lnTo>
                  <a:lnTo>
                    <a:pt x="5995487" y="14188"/>
                  </a:lnTo>
                  <a:lnTo>
                    <a:pt x="5949493" y="6375"/>
                  </a:lnTo>
                  <a:lnTo>
                    <a:pt x="5902529" y="1611"/>
                  </a:lnTo>
                  <a:lnTo>
                    <a:pt x="5854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7800" y="2286000"/>
              <a:ext cx="6553200" cy="4191000"/>
            </a:xfrm>
            <a:custGeom>
              <a:avLst/>
              <a:gdLst/>
              <a:ahLst/>
              <a:cxnLst/>
              <a:rect l="l" t="t" r="r" b="b"/>
              <a:pathLst>
                <a:path w="6553200" h="4191000">
                  <a:moveTo>
                    <a:pt x="0" y="698500"/>
                  </a:moveTo>
                  <a:lnTo>
                    <a:pt x="1611" y="650670"/>
                  </a:lnTo>
                  <a:lnTo>
                    <a:pt x="6375" y="603706"/>
                  </a:lnTo>
                  <a:lnTo>
                    <a:pt x="14188" y="557712"/>
                  </a:lnTo>
                  <a:lnTo>
                    <a:pt x="24947" y="512791"/>
                  </a:lnTo>
                  <a:lnTo>
                    <a:pt x="38546" y="469049"/>
                  </a:lnTo>
                  <a:lnTo>
                    <a:pt x="54883" y="426589"/>
                  </a:lnTo>
                  <a:lnTo>
                    <a:pt x="73854" y="385514"/>
                  </a:lnTo>
                  <a:lnTo>
                    <a:pt x="95353" y="345929"/>
                  </a:lnTo>
                  <a:lnTo>
                    <a:pt x="119278" y="307937"/>
                  </a:lnTo>
                  <a:lnTo>
                    <a:pt x="145524" y="271644"/>
                  </a:lnTo>
                  <a:lnTo>
                    <a:pt x="173988" y="237151"/>
                  </a:lnTo>
                  <a:lnTo>
                    <a:pt x="204565" y="204565"/>
                  </a:lnTo>
                  <a:lnTo>
                    <a:pt x="237151" y="173988"/>
                  </a:lnTo>
                  <a:lnTo>
                    <a:pt x="271644" y="145524"/>
                  </a:lnTo>
                  <a:lnTo>
                    <a:pt x="307937" y="119278"/>
                  </a:lnTo>
                  <a:lnTo>
                    <a:pt x="345929" y="95353"/>
                  </a:lnTo>
                  <a:lnTo>
                    <a:pt x="385514" y="73854"/>
                  </a:lnTo>
                  <a:lnTo>
                    <a:pt x="426589" y="54883"/>
                  </a:lnTo>
                  <a:lnTo>
                    <a:pt x="469049" y="38546"/>
                  </a:lnTo>
                  <a:lnTo>
                    <a:pt x="512791" y="24947"/>
                  </a:lnTo>
                  <a:lnTo>
                    <a:pt x="557712" y="14188"/>
                  </a:lnTo>
                  <a:lnTo>
                    <a:pt x="603706" y="6375"/>
                  </a:lnTo>
                  <a:lnTo>
                    <a:pt x="650670" y="1611"/>
                  </a:lnTo>
                  <a:lnTo>
                    <a:pt x="698500" y="0"/>
                  </a:lnTo>
                  <a:lnTo>
                    <a:pt x="5854700" y="0"/>
                  </a:lnTo>
                  <a:lnTo>
                    <a:pt x="5902529" y="1611"/>
                  </a:lnTo>
                  <a:lnTo>
                    <a:pt x="5949493" y="6375"/>
                  </a:lnTo>
                  <a:lnTo>
                    <a:pt x="5995487" y="14188"/>
                  </a:lnTo>
                  <a:lnTo>
                    <a:pt x="6040408" y="24947"/>
                  </a:lnTo>
                  <a:lnTo>
                    <a:pt x="6084150" y="38546"/>
                  </a:lnTo>
                  <a:lnTo>
                    <a:pt x="6126610" y="54883"/>
                  </a:lnTo>
                  <a:lnTo>
                    <a:pt x="6167685" y="73854"/>
                  </a:lnTo>
                  <a:lnTo>
                    <a:pt x="6207270" y="95353"/>
                  </a:lnTo>
                  <a:lnTo>
                    <a:pt x="6245262" y="119278"/>
                  </a:lnTo>
                  <a:lnTo>
                    <a:pt x="6281555" y="145524"/>
                  </a:lnTo>
                  <a:lnTo>
                    <a:pt x="6316048" y="173988"/>
                  </a:lnTo>
                  <a:lnTo>
                    <a:pt x="6348634" y="204565"/>
                  </a:lnTo>
                  <a:lnTo>
                    <a:pt x="6379211" y="237151"/>
                  </a:lnTo>
                  <a:lnTo>
                    <a:pt x="6407675" y="271644"/>
                  </a:lnTo>
                  <a:lnTo>
                    <a:pt x="6433921" y="307937"/>
                  </a:lnTo>
                  <a:lnTo>
                    <a:pt x="6457846" y="345929"/>
                  </a:lnTo>
                  <a:lnTo>
                    <a:pt x="6479345" y="385514"/>
                  </a:lnTo>
                  <a:lnTo>
                    <a:pt x="6498316" y="426589"/>
                  </a:lnTo>
                  <a:lnTo>
                    <a:pt x="6514653" y="469049"/>
                  </a:lnTo>
                  <a:lnTo>
                    <a:pt x="6528252" y="512791"/>
                  </a:lnTo>
                  <a:lnTo>
                    <a:pt x="6539011" y="557712"/>
                  </a:lnTo>
                  <a:lnTo>
                    <a:pt x="6546824" y="603706"/>
                  </a:lnTo>
                  <a:lnTo>
                    <a:pt x="6551588" y="650670"/>
                  </a:lnTo>
                  <a:lnTo>
                    <a:pt x="6553200" y="698500"/>
                  </a:lnTo>
                  <a:lnTo>
                    <a:pt x="6553200" y="3492487"/>
                  </a:lnTo>
                  <a:lnTo>
                    <a:pt x="6551588" y="3540311"/>
                  </a:lnTo>
                  <a:lnTo>
                    <a:pt x="6546824" y="3587270"/>
                  </a:lnTo>
                  <a:lnTo>
                    <a:pt x="6539011" y="3633261"/>
                  </a:lnTo>
                  <a:lnTo>
                    <a:pt x="6528252" y="3678178"/>
                  </a:lnTo>
                  <a:lnTo>
                    <a:pt x="6514653" y="3721919"/>
                  </a:lnTo>
                  <a:lnTo>
                    <a:pt x="6498316" y="3764378"/>
                  </a:lnTo>
                  <a:lnTo>
                    <a:pt x="6479345" y="3805453"/>
                  </a:lnTo>
                  <a:lnTo>
                    <a:pt x="6457846" y="3845038"/>
                  </a:lnTo>
                  <a:lnTo>
                    <a:pt x="6433921" y="3883031"/>
                  </a:lnTo>
                  <a:lnTo>
                    <a:pt x="6407675" y="3919326"/>
                  </a:lnTo>
                  <a:lnTo>
                    <a:pt x="6379211" y="3953820"/>
                  </a:lnTo>
                  <a:lnTo>
                    <a:pt x="6348634" y="3986409"/>
                  </a:lnTo>
                  <a:lnTo>
                    <a:pt x="6316048" y="4016988"/>
                  </a:lnTo>
                  <a:lnTo>
                    <a:pt x="6281555" y="4045455"/>
                  </a:lnTo>
                  <a:lnTo>
                    <a:pt x="6245262" y="4071704"/>
                  </a:lnTo>
                  <a:lnTo>
                    <a:pt x="6207270" y="4095631"/>
                  </a:lnTo>
                  <a:lnTo>
                    <a:pt x="6167685" y="4117134"/>
                  </a:lnTo>
                  <a:lnTo>
                    <a:pt x="6126610" y="4136107"/>
                  </a:lnTo>
                  <a:lnTo>
                    <a:pt x="6084150" y="4152446"/>
                  </a:lnTo>
                  <a:lnTo>
                    <a:pt x="6040408" y="4166048"/>
                  </a:lnTo>
                  <a:lnTo>
                    <a:pt x="5995487" y="4176808"/>
                  </a:lnTo>
                  <a:lnTo>
                    <a:pt x="5949493" y="4184623"/>
                  </a:lnTo>
                  <a:lnTo>
                    <a:pt x="5902529" y="4189388"/>
                  </a:lnTo>
                  <a:lnTo>
                    <a:pt x="5854700" y="4191000"/>
                  </a:lnTo>
                  <a:lnTo>
                    <a:pt x="698500" y="4191000"/>
                  </a:lnTo>
                  <a:lnTo>
                    <a:pt x="650670" y="4189388"/>
                  </a:lnTo>
                  <a:lnTo>
                    <a:pt x="603706" y="4184623"/>
                  </a:lnTo>
                  <a:lnTo>
                    <a:pt x="557712" y="4176808"/>
                  </a:lnTo>
                  <a:lnTo>
                    <a:pt x="512791" y="4166048"/>
                  </a:lnTo>
                  <a:lnTo>
                    <a:pt x="469049" y="4152446"/>
                  </a:lnTo>
                  <a:lnTo>
                    <a:pt x="426589" y="4136107"/>
                  </a:lnTo>
                  <a:lnTo>
                    <a:pt x="385514" y="4117134"/>
                  </a:lnTo>
                  <a:lnTo>
                    <a:pt x="345929" y="4095631"/>
                  </a:lnTo>
                  <a:lnTo>
                    <a:pt x="307937" y="4071704"/>
                  </a:lnTo>
                  <a:lnTo>
                    <a:pt x="271644" y="4045455"/>
                  </a:lnTo>
                  <a:lnTo>
                    <a:pt x="237151" y="4016988"/>
                  </a:lnTo>
                  <a:lnTo>
                    <a:pt x="204565" y="3986409"/>
                  </a:lnTo>
                  <a:lnTo>
                    <a:pt x="173988" y="3953820"/>
                  </a:lnTo>
                  <a:lnTo>
                    <a:pt x="145524" y="3919326"/>
                  </a:lnTo>
                  <a:lnTo>
                    <a:pt x="119278" y="3883031"/>
                  </a:lnTo>
                  <a:lnTo>
                    <a:pt x="95353" y="3845038"/>
                  </a:lnTo>
                  <a:lnTo>
                    <a:pt x="73854" y="3805453"/>
                  </a:lnTo>
                  <a:lnTo>
                    <a:pt x="54883" y="3764378"/>
                  </a:lnTo>
                  <a:lnTo>
                    <a:pt x="38546" y="3721919"/>
                  </a:lnTo>
                  <a:lnTo>
                    <a:pt x="24947" y="3678178"/>
                  </a:lnTo>
                  <a:lnTo>
                    <a:pt x="14188" y="3633261"/>
                  </a:lnTo>
                  <a:lnTo>
                    <a:pt x="6375" y="3587270"/>
                  </a:lnTo>
                  <a:lnTo>
                    <a:pt x="1611" y="3540311"/>
                  </a:lnTo>
                  <a:lnTo>
                    <a:pt x="0" y="3492487"/>
                  </a:lnTo>
                  <a:lnTo>
                    <a:pt x="0" y="6985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31264" y="2447442"/>
            <a:ext cx="5949950" cy="38969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1905">
              <a:lnSpc>
                <a:spcPts val="4320"/>
              </a:lnSpc>
              <a:spcBef>
                <a:spcPts val="484"/>
              </a:spcBef>
              <a:buSzPct val="145833"/>
              <a:buFont typeface="Wingdings"/>
              <a:buChar char=""/>
              <a:tabLst>
                <a:tab pos="3759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Introduction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Computational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Thinking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Programming-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375920" indent="-365125">
              <a:lnSpc>
                <a:spcPts val="4175"/>
              </a:lnSpc>
              <a:buSzPct val="145833"/>
              <a:buFont typeface="Wingdings"/>
              <a:buChar char=""/>
              <a:tabLst>
                <a:tab pos="3759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Problem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solving</a:t>
            </a:r>
            <a:endParaRPr sz="2400">
              <a:latin typeface="Calibri"/>
              <a:cs typeface="Calibri"/>
            </a:endParaRPr>
          </a:p>
          <a:p>
            <a:pPr marL="375920" indent="-365125">
              <a:lnSpc>
                <a:spcPct val="100000"/>
              </a:lnSpc>
              <a:buSzPct val="145833"/>
              <a:buFont typeface="Wingdings"/>
              <a:buChar char=""/>
              <a:tabLst>
                <a:tab pos="3759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Problem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Solving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Cycle</a:t>
            </a:r>
            <a:endParaRPr sz="2400">
              <a:latin typeface="Calibri"/>
              <a:cs typeface="Calibri"/>
            </a:endParaRPr>
          </a:p>
          <a:p>
            <a:pPr marL="375920" indent="-365125">
              <a:lnSpc>
                <a:spcPct val="100000"/>
              </a:lnSpc>
              <a:buSzPct val="145833"/>
              <a:buFont typeface="Wingdings"/>
              <a:buChar char=""/>
              <a:tabLst>
                <a:tab pos="3759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Algorithm,</a:t>
            </a:r>
            <a:r>
              <a:rPr sz="2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Flowchart,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Pseudo-code</a:t>
            </a:r>
            <a:endParaRPr sz="2400">
              <a:latin typeface="Calibri"/>
              <a:cs typeface="Calibri"/>
            </a:endParaRPr>
          </a:p>
          <a:p>
            <a:pPr marL="375920" indent="-365125">
              <a:lnSpc>
                <a:spcPct val="100000"/>
              </a:lnSpc>
              <a:buSzPct val="145833"/>
              <a:buFont typeface="Wingdings"/>
              <a:buChar char=""/>
              <a:tabLst>
                <a:tab pos="37592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Concept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Problem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Decomposition</a:t>
            </a:r>
            <a:endParaRPr sz="2400">
              <a:latin typeface="Calibri"/>
              <a:cs typeface="Calibri"/>
            </a:endParaRPr>
          </a:p>
          <a:p>
            <a:pPr marL="375920" indent="-365125">
              <a:lnSpc>
                <a:spcPct val="100000"/>
              </a:lnSpc>
              <a:buSzPct val="145833"/>
              <a:buFont typeface="Wingdings"/>
              <a:buChar char=""/>
              <a:tabLst>
                <a:tab pos="375920" algn="l"/>
              </a:tabLst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Examples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Problem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Decomposition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375"/>
            <a:ext cx="9144000" cy="6777990"/>
            <a:chOff x="0" y="80375"/>
            <a:chExt cx="9144000" cy="6777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" y="80375"/>
              <a:ext cx="8951976" cy="51586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10400" y="3752672"/>
              <a:ext cx="1676400" cy="1200785"/>
            </a:xfrm>
            <a:custGeom>
              <a:avLst/>
              <a:gdLst/>
              <a:ahLst/>
              <a:cxnLst/>
              <a:rect l="l" t="t" r="r" b="b"/>
              <a:pathLst>
                <a:path w="1676400" h="1200785">
                  <a:moveTo>
                    <a:pt x="1676400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1676400" y="1200327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65216"/>
              <a:ext cx="9144000" cy="1692910"/>
            </a:xfrm>
            <a:custGeom>
              <a:avLst/>
              <a:gdLst/>
              <a:ahLst/>
              <a:cxnLst/>
              <a:rect l="l" t="t" r="r" b="b"/>
              <a:pathLst>
                <a:path w="9144000" h="1692909">
                  <a:moveTo>
                    <a:pt x="9144000" y="0"/>
                  </a:moveTo>
                  <a:lnTo>
                    <a:pt x="0" y="0"/>
                  </a:lnTo>
                  <a:lnTo>
                    <a:pt x="0" y="1692783"/>
                  </a:lnTo>
                  <a:lnTo>
                    <a:pt x="9144000" y="169278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BD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112258"/>
              <a:ext cx="3340608" cy="676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5327" y="5112258"/>
              <a:ext cx="906779" cy="6766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739" y="5178805"/>
            <a:ext cx="8689975" cy="1614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Computational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Thinking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(CT)</a:t>
            </a:r>
            <a:r>
              <a:rPr sz="24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problem-</a:t>
            </a:r>
            <a:r>
              <a:rPr sz="2000" dirty="0">
                <a:latin typeface="Calibri"/>
                <a:cs typeface="Calibri"/>
              </a:rPr>
              <a:t>solving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methods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involve expressing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ways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computer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execute.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involves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mental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skills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practices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designing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computations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get </a:t>
            </a:r>
            <a:r>
              <a:rPr sz="2000" spc="-10" dirty="0">
                <a:latin typeface="Calibri"/>
                <a:cs typeface="Calibri"/>
              </a:rPr>
              <a:t>computers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jobs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explaining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interpreting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world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Calibri"/>
                <a:cs typeface="Calibri"/>
              </a:rPr>
              <a:t> a </a:t>
            </a:r>
            <a:r>
              <a:rPr sz="2000" dirty="0">
                <a:latin typeface="Calibri"/>
                <a:cs typeface="Calibri"/>
              </a:rPr>
              <a:t>complex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66787"/>
            <a:ext cx="3429000" cy="5632450"/>
          </a:xfrm>
          <a:custGeom>
            <a:avLst/>
            <a:gdLst/>
            <a:ahLst/>
            <a:cxnLst/>
            <a:rect l="l" t="t" r="r" b="b"/>
            <a:pathLst>
              <a:path w="3429000" h="5632450">
                <a:moveTo>
                  <a:pt x="3429000" y="0"/>
                </a:moveTo>
                <a:lnTo>
                  <a:pt x="0" y="0"/>
                </a:lnTo>
                <a:lnTo>
                  <a:pt x="0" y="5632323"/>
                </a:lnTo>
                <a:lnTo>
                  <a:pt x="3429000" y="5632323"/>
                </a:lnTo>
                <a:lnTo>
                  <a:pt x="34290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080008"/>
            <a:ext cx="3239770" cy="551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Precise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step-</a:t>
            </a:r>
            <a:r>
              <a:rPr sz="2400" spc="-25" dirty="0">
                <a:latin typeface="Calibri"/>
                <a:cs typeface="Calibri"/>
              </a:rPr>
              <a:t>by-</a:t>
            </a:r>
            <a:r>
              <a:rPr sz="2400" spc="-20" dirty="0">
                <a:latin typeface="Calibri"/>
                <a:cs typeface="Calibri"/>
              </a:rPr>
              <a:t>step </a:t>
            </a:r>
            <a:r>
              <a:rPr sz="2400" dirty="0">
                <a:latin typeface="Calibri"/>
                <a:cs typeface="Calibri"/>
              </a:rPr>
              <a:t>instructions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us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solve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problem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known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 Solving.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Thus,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problem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solving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is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process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identifying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problem,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developing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an </a:t>
            </a:r>
            <a:r>
              <a:rPr sz="2400" b="1" dirty="0">
                <a:latin typeface="Calibri"/>
                <a:cs typeface="Calibri"/>
              </a:rPr>
              <a:t>algorithm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identified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problem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finally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implementing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algorithm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develop</a:t>
            </a:r>
            <a:endParaRPr sz="2400">
              <a:latin typeface="Calibri"/>
              <a:cs typeface="Calibri"/>
            </a:endParaRPr>
          </a:p>
          <a:p>
            <a:pPr marL="12700" marR="29337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computer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solve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problem.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50"/>
            <a:ext cx="9144000" cy="769620"/>
          </a:xfrm>
          <a:custGeom>
            <a:avLst/>
            <a:gdLst/>
            <a:ahLst/>
            <a:cxnLst/>
            <a:rect l="l" t="t" r="r" b="b"/>
            <a:pathLst>
              <a:path w="9144000" h="769619">
                <a:moveTo>
                  <a:pt x="9144000" y="0"/>
                </a:moveTo>
                <a:lnTo>
                  <a:pt x="0" y="0"/>
                </a:lnTo>
                <a:lnTo>
                  <a:pt x="0" y="769442"/>
                </a:lnTo>
                <a:lnTo>
                  <a:pt x="9144000" y="769442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551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WHAT</a:t>
            </a:r>
            <a:r>
              <a:rPr spc="-150" dirty="0"/>
              <a:t> </a:t>
            </a:r>
            <a:r>
              <a:rPr dirty="0"/>
              <a:t>IS</a:t>
            </a:r>
            <a:r>
              <a:rPr spc="-140" dirty="0"/>
              <a:t> </a:t>
            </a:r>
            <a:r>
              <a:rPr dirty="0"/>
              <a:t>PROBLEM</a:t>
            </a:r>
            <a:r>
              <a:rPr spc="-150" dirty="0"/>
              <a:t> </a:t>
            </a:r>
            <a:r>
              <a:rPr spc="-35" dirty="0"/>
              <a:t>SOLVING</a:t>
            </a:r>
            <a:r>
              <a:rPr spc="-145" dirty="0"/>
              <a:t> </a:t>
            </a:r>
            <a:r>
              <a:rPr spc="-50" dirty="0"/>
              <a:t>?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1127760"/>
            <a:ext cx="5638799" cy="5349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9144000" y="0"/>
                </a:moveTo>
                <a:lnTo>
                  <a:pt x="0" y="0"/>
                </a:lnTo>
                <a:lnTo>
                  <a:pt x="0" y="1066800"/>
                </a:lnTo>
                <a:lnTo>
                  <a:pt x="9144000" y="1066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PROBLEM</a:t>
            </a:r>
            <a:r>
              <a:rPr sz="2800" u="sng" spc="-85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spc="-3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SOLVING</a:t>
            </a:r>
            <a:r>
              <a:rPr sz="2800" u="sng" spc="-9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METHODOLOGY</a:t>
            </a:r>
            <a:r>
              <a:rPr sz="2800" u="sng" spc="-85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AND</a:t>
            </a:r>
            <a:r>
              <a:rPr sz="2800" u="sng" spc="-10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spc="-1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TECHNIQUES</a:t>
            </a:r>
            <a:endParaRPr sz="2800"/>
          </a:p>
          <a:p>
            <a:pPr marL="635" algn="ctr">
              <a:lnSpc>
                <a:spcPct val="100000"/>
              </a:lnSpc>
            </a:pP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Steps</a:t>
            </a:r>
            <a:r>
              <a:rPr sz="2800" u="sng" spc="-7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to</a:t>
            </a:r>
            <a:r>
              <a:rPr sz="2800" u="sng" spc="-7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create</a:t>
            </a:r>
            <a:r>
              <a:rPr sz="2800" u="sng" spc="-6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a</a:t>
            </a:r>
            <a:r>
              <a:rPr sz="2800" u="sng" spc="-7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working</a:t>
            </a:r>
            <a:r>
              <a:rPr sz="2800" u="sng" spc="-75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 </a:t>
            </a:r>
            <a:r>
              <a:rPr sz="2800" u="sng" spc="-10" dirty="0">
                <a:solidFill>
                  <a:srgbClr val="FBD4B5"/>
                </a:solidFill>
                <a:uFill>
                  <a:solidFill>
                    <a:srgbClr val="FBD4B5"/>
                  </a:solidFill>
                </a:uFill>
              </a:rPr>
              <a:t>program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8739" y="992580"/>
            <a:ext cx="8130540" cy="58172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  <a:tabLst>
                <a:tab pos="265430" algn="l"/>
              </a:tabLst>
            </a:pPr>
            <a:r>
              <a:rPr sz="2000" spc="-10" dirty="0">
                <a:latin typeface="Calibri"/>
                <a:cs typeface="Calibri"/>
              </a:rPr>
              <a:t>Understand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well</a:t>
            </a:r>
            <a:endParaRPr sz="200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65430" algn="l"/>
              </a:tabLst>
            </a:pPr>
            <a:r>
              <a:rPr sz="2000" spc="-10" dirty="0">
                <a:latin typeface="Calibri"/>
                <a:cs typeface="Calibri"/>
              </a:rPr>
              <a:t>Analyze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problem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L="543560" lvl="1" indent="-25590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43560" algn="l"/>
              </a:tabLst>
            </a:pPr>
            <a:r>
              <a:rPr sz="2000" dirty="0">
                <a:latin typeface="Calibri"/>
                <a:cs typeface="Calibri"/>
              </a:rPr>
              <a:t>Identify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minimum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inputs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output</a:t>
            </a:r>
            <a:endParaRPr sz="2000">
              <a:latin typeface="Calibri"/>
              <a:cs typeface="Calibri"/>
            </a:endParaRPr>
          </a:p>
          <a:p>
            <a:pPr marL="554355" lvl="1" indent="-2667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54355" algn="l"/>
              </a:tabLst>
            </a:pPr>
            <a:r>
              <a:rPr sz="2000" dirty="0">
                <a:latin typeface="Calibri"/>
                <a:cs typeface="Calibri"/>
              </a:rPr>
              <a:t>Identify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components.</a:t>
            </a:r>
            <a:endParaRPr sz="200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65430" algn="l"/>
              </a:tabLst>
            </a:pPr>
            <a:r>
              <a:rPr sz="2000" dirty="0">
                <a:latin typeface="Calibri"/>
                <a:cs typeface="Calibri"/>
              </a:rPr>
              <a:t>design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543560" lvl="1" indent="-25590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43560" algn="l"/>
              </a:tabLst>
            </a:pPr>
            <a:r>
              <a:rPr sz="2000" dirty="0">
                <a:latin typeface="Calibri"/>
                <a:cs typeface="Calibri"/>
              </a:rPr>
              <a:t>Deciding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solution.</a:t>
            </a:r>
            <a:endParaRPr sz="2000">
              <a:latin typeface="Calibri"/>
              <a:cs typeface="Calibri"/>
            </a:endParaRPr>
          </a:p>
          <a:p>
            <a:pPr marL="554355" lvl="1" indent="-2667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54355" algn="l"/>
              </a:tabLst>
            </a:pPr>
            <a:r>
              <a:rPr sz="2000" dirty="0">
                <a:latin typeface="Calibri"/>
                <a:cs typeface="Calibri"/>
              </a:rPr>
              <a:t>Breaking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down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simple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steps.</a:t>
            </a:r>
            <a:endParaRPr sz="200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65430" algn="l"/>
              </a:tabLst>
            </a:pPr>
            <a:r>
              <a:rPr sz="2000" dirty="0">
                <a:latin typeface="Calibri"/>
                <a:cs typeface="Calibri"/>
              </a:rPr>
              <a:t>Code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program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543560" lvl="1" indent="-25590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43560" algn="l"/>
              </a:tabLst>
            </a:pPr>
            <a:r>
              <a:rPr sz="2000" dirty="0">
                <a:latin typeface="Calibri"/>
                <a:cs typeface="Calibri"/>
              </a:rPr>
              <a:t>Identifying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arithmetic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logical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operation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solution.</a:t>
            </a:r>
            <a:endParaRPr sz="2000">
              <a:latin typeface="Calibri"/>
              <a:cs typeface="Calibri"/>
            </a:endParaRPr>
          </a:p>
          <a:p>
            <a:pPr marL="287655" marR="5080" lvl="1" indent="2667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54355" algn="l"/>
              </a:tabLst>
            </a:pPr>
            <a:r>
              <a:rPr sz="2000" dirty="0">
                <a:latin typeface="Calibri"/>
                <a:cs typeface="Calibri"/>
              </a:rPr>
              <a:t>Using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appropriate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control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structure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conditional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looping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control structure.</a:t>
            </a:r>
            <a:endParaRPr sz="200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65430" algn="l"/>
              </a:tabLst>
            </a:pPr>
            <a:r>
              <a:rPr sz="2000" spc="-45" dirty="0">
                <a:latin typeface="Calibri"/>
                <a:cs typeface="Calibri"/>
              </a:rPr>
              <a:t>Test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Debug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543560" lvl="1" indent="-255904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43560" algn="l"/>
              </a:tabLst>
            </a:pPr>
            <a:r>
              <a:rPr sz="2000" dirty="0">
                <a:latin typeface="Calibri"/>
                <a:cs typeface="Calibri"/>
              </a:rPr>
              <a:t>Finding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error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it.</a:t>
            </a:r>
            <a:endParaRPr sz="2000">
              <a:latin typeface="Calibri"/>
              <a:cs typeface="Calibri"/>
            </a:endParaRPr>
          </a:p>
          <a:p>
            <a:pPr marL="554355" lvl="1" indent="-2667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554355" algn="l"/>
              </a:tabLst>
            </a:pPr>
            <a:r>
              <a:rPr sz="2000" dirty="0">
                <a:latin typeface="Calibri"/>
                <a:cs typeface="Calibri"/>
              </a:rPr>
              <a:t>Rectifying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error.</a:t>
            </a:r>
            <a:endParaRPr sz="200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84"/>
              </a:spcBef>
              <a:buFont typeface="Calibri"/>
              <a:buAutoNum type="arabicPeriod"/>
              <a:tabLst>
                <a:tab pos="264795" algn="l"/>
              </a:tabLst>
            </a:pPr>
            <a:r>
              <a:rPr sz="2000" dirty="0">
                <a:latin typeface="Calibri"/>
                <a:cs typeface="Calibri"/>
              </a:rPr>
              <a:t>Complete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documentation.</a:t>
            </a:r>
            <a:endParaRPr sz="2000">
              <a:latin typeface="Calibri"/>
              <a:cs typeface="Calibri"/>
            </a:endParaRPr>
          </a:p>
          <a:p>
            <a:pPr marL="265430" indent="-252729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65430" algn="l"/>
              </a:tabLst>
            </a:pPr>
            <a:r>
              <a:rPr sz="2000" spc="-10" dirty="0">
                <a:latin typeface="Calibri"/>
                <a:cs typeface="Calibri"/>
              </a:rPr>
              <a:t>Maintain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7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90" y="495807"/>
            <a:ext cx="84943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PROGRAM</a:t>
            </a:r>
            <a:r>
              <a:rPr sz="4000" spc="-130" dirty="0"/>
              <a:t> </a:t>
            </a:r>
            <a:r>
              <a:rPr sz="4000" dirty="0"/>
              <a:t>LOGIC</a:t>
            </a:r>
            <a:r>
              <a:rPr sz="4000" spc="-130" dirty="0"/>
              <a:t> </a:t>
            </a:r>
            <a:r>
              <a:rPr sz="4000" dirty="0"/>
              <a:t>DEVELOPMENT</a:t>
            </a:r>
            <a:r>
              <a:rPr sz="4000" spc="-125" dirty="0"/>
              <a:t> </a:t>
            </a:r>
            <a:r>
              <a:rPr sz="4000" spc="-10" dirty="0"/>
              <a:t>TOOLS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026"/>
                </a:lnTo>
                <a:lnTo>
                  <a:pt x="8229600" y="4526026"/>
                </a:lnTo>
                <a:lnTo>
                  <a:pt x="82296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ALGORITHM:-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algorithm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is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step-</a:t>
            </a:r>
            <a:r>
              <a:rPr b="1" spc="-10" dirty="0">
                <a:latin typeface="Calibri"/>
                <a:cs typeface="Calibri"/>
              </a:rPr>
              <a:t>by-</a:t>
            </a:r>
            <a:r>
              <a:rPr b="1" spc="-20" dirty="0">
                <a:latin typeface="Calibri"/>
                <a:cs typeface="Calibri"/>
              </a:rPr>
              <a:t>step </a:t>
            </a:r>
            <a:r>
              <a:rPr b="1" spc="-10" dirty="0">
                <a:latin typeface="Calibri"/>
                <a:cs typeface="Calibri"/>
              </a:rPr>
              <a:t>procedure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(well-</a:t>
            </a:r>
            <a:r>
              <a:rPr b="1" dirty="0">
                <a:latin typeface="Calibri"/>
                <a:cs typeface="Calibri"/>
              </a:rPr>
              <a:t>defined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instructions)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to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solve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given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problem.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b="1" spc="-25" dirty="0">
                <a:latin typeface="Calibri"/>
                <a:cs typeface="Calibri"/>
              </a:rPr>
              <a:t>Eg.</a:t>
            </a:r>
          </a:p>
          <a:p>
            <a:pPr marL="12700">
              <a:lnSpc>
                <a:spcPts val="3829"/>
              </a:lnSpc>
              <a:spcBef>
                <a:spcPts val="770"/>
              </a:spcBef>
            </a:pPr>
            <a:r>
              <a:rPr dirty="0"/>
              <a:t>Algorithms</a:t>
            </a:r>
            <a:r>
              <a:rPr spc="-90" dirty="0"/>
              <a:t> </a:t>
            </a:r>
            <a:r>
              <a:rPr dirty="0"/>
              <a:t>are</a:t>
            </a:r>
            <a:r>
              <a:rPr spc="-114" dirty="0"/>
              <a:t> </a:t>
            </a:r>
            <a:r>
              <a:rPr dirty="0"/>
              <a:t>written</a:t>
            </a:r>
            <a:r>
              <a:rPr spc="-110" dirty="0"/>
              <a:t> </a:t>
            </a:r>
            <a:r>
              <a:rPr dirty="0"/>
              <a:t>out</a:t>
            </a:r>
            <a:r>
              <a:rPr spc="-100" dirty="0"/>
              <a:t> </a:t>
            </a:r>
            <a:r>
              <a:rPr dirty="0"/>
              <a:t>with</a:t>
            </a:r>
            <a:r>
              <a:rPr spc="-105" dirty="0"/>
              <a:t> </a:t>
            </a:r>
            <a:r>
              <a:rPr dirty="0"/>
              <a:t>tools</a:t>
            </a:r>
            <a:r>
              <a:rPr spc="-110" dirty="0"/>
              <a:t> </a:t>
            </a:r>
            <a:r>
              <a:rPr spc="-20" dirty="0"/>
              <a:t>like</a:t>
            </a:r>
          </a:p>
          <a:p>
            <a:pPr marL="355600">
              <a:lnSpc>
                <a:spcPts val="4310"/>
              </a:lnSpc>
            </a:pPr>
            <a:r>
              <a:rPr sz="3600" b="1" i="1" dirty="0">
                <a:solidFill>
                  <a:srgbClr val="943735"/>
                </a:solidFill>
                <a:latin typeface="Calibri"/>
                <a:cs typeface="Calibri"/>
              </a:rPr>
              <a:t>pseudocode,</a:t>
            </a:r>
            <a:r>
              <a:rPr sz="3600" b="1" i="1" spc="-10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943735"/>
                </a:solidFill>
                <a:latin typeface="Calibri"/>
                <a:cs typeface="Calibri"/>
              </a:rPr>
              <a:t>flowcharts,</a:t>
            </a:r>
            <a:r>
              <a:rPr sz="3600" b="1" i="1" spc="-10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943735"/>
                </a:solidFill>
                <a:latin typeface="Calibri"/>
                <a:cs typeface="Calibri"/>
              </a:rPr>
              <a:t>decision</a:t>
            </a:r>
            <a:r>
              <a:rPr sz="3600" b="1" i="1" spc="-11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943735"/>
                </a:solidFill>
                <a:latin typeface="Calibri"/>
                <a:cs typeface="Calibri"/>
              </a:rPr>
              <a:t>trees.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16280"/>
          </a:xfrm>
          <a:custGeom>
            <a:avLst/>
            <a:gdLst/>
            <a:ahLst/>
            <a:cxnLst/>
            <a:rect l="l" t="t" r="r" b="b"/>
            <a:pathLst>
              <a:path w="9144000" h="716280">
                <a:moveTo>
                  <a:pt x="0" y="715962"/>
                </a:moveTo>
                <a:lnTo>
                  <a:pt x="9144000" y="715962"/>
                </a:lnTo>
                <a:lnTo>
                  <a:pt x="9144000" y="0"/>
                </a:lnTo>
                <a:lnTo>
                  <a:pt x="0" y="0"/>
                </a:lnTo>
                <a:lnTo>
                  <a:pt x="0" y="715962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2828" y="5587"/>
            <a:ext cx="249809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0" dirty="0"/>
              <a:t>Flowcharts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0" y="715962"/>
            <a:ext cx="9144000" cy="732155"/>
          </a:xfrm>
          <a:custGeom>
            <a:avLst/>
            <a:gdLst/>
            <a:ahLst/>
            <a:cxnLst/>
            <a:rect l="l" t="t" r="r" b="b"/>
            <a:pathLst>
              <a:path w="9144000" h="732155">
                <a:moveTo>
                  <a:pt x="9144000" y="0"/>
                </a:moveTo>
                <a:lnTo>
                  <a:pt x="0" y="0"/>
                </a:lnTo>
                <a:lnTo>
                  <a:pt x="0" y="731837"/>
                </a:lnTo>
                <a:lnTo>
                  <a:pt x="9144000" y="731837"/>
                </a:lnTo>
                <a:lnTo>
                  <a:pt x="9144000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2912" y="2195512"/>
            <a:ext cx="2466975" cy="485775"/>
            <a:chOff x="442912" y="2195512"/>
            <a:chExt cx="2466975" cy="485775"/>
          </a:xfrm>
        </p:grpSpPr>
        <p:sp>
          <p:nvSpPr>
            <p:cNvPr id="6" name="object 6"/>
            <p:cNvSpPr/>
            <p:nvPr/>
          </p:nvSpPr>
          <p:spPr>
            <a:xfrm>
              <a:off x="457200" y="2209800"/>
              <a:ext cx="2438400" cy="457200"/>
            </a:xfrm>
            <a:custGeom>
              <a:avLst/>
              <a:gdLst/>
              <a:ahLst/>
              <a:cxnLst/>
              <a:rect l="l" t="t" r="r" b="b"/>
              <a:pathLst>
                <a:path w="2438400" h="457200">
                  <a:moveTo>
                    <a:pt x="2438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438400" y="45720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209800"/>
              <a:ext cx="2438400" cy="457200"/>
            </a:xfrm>
            <a:custGeom>
              <a:avLst/>
              <a:gdLst/>
              <a:ahLst/>
              <a:cxnLst/>
              <a:rect l="l" t="t" r="r" b="b"/>
              <a:pathLst>
                <a:path w="2438400" h="457200">
                  <a:moveTo>
                    <a:pt x="0" y="457200"/>
                  </a:moveTo>
                  <a:lnTo>
                    <a:pt x="2438400" y="457200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42912" y="1509712"/>
            <a:ext cx="2466975" cy="485775"/>
            <a:chOff x="442912" y="1509712"/>
            <a:chExt cx="2466975" cy="485775"/>
          </a:xfrm>
        </p:grpSpPr>
        <p:sp>
          <p:nvSpPr>
            <p:cNvPr id="9" name="object 9"/>
            <p:cNvSpPr/>
            <p:nvPr/>
          </p:nvSpPr>
          <p:spPr>
            <a:xfrm>
              <a:off x="457200" y="1524000"/>
              <a:ext cx="2438400" cy="457200"/>
            </a:xfrm>
            <a:custGeom>
              <a:avLst/>
              <a:gdLst/>
              <a:ahLst/>
              <a:cxnLst/>
              <a:rect l="l" t="t" r="r" b="b"/>
              <a:pathLst>
                <a:path w="2438400" h="457200">
                  <a:moveTo>
                    <a:pt x="1219200" y="0"/>
                  </a:moveTo>
                  <a:lnTo>
                    <a:pt x="1144930" y="417"/>
                  </a:lnTo>
                  <a:lnTo>
                    <a:pt x="1071837" y="1653"/>
                  </a:lnTo>
                  <a:lnTo>
                    <a:pt x="1000048" y="3683"/>
                  </a:lnTo>
                  <a:lnTo>
                    <a:pt x="929691" y="6484"/>
                  </a:lnTo>
                  <a:lnTo>
                    <a:pt x="860893" y="10032"/>
                  </a:lnTo>
                  <a:lnTo>
                    <a:pt x="793783" y="14303"/>
                  </a:lnTo>
                  <a:lnTo>
                    <a:pt x="728487" y="19273"/>
                  </a:lnTo>
                  <a:lnTo>
                    <a:pt x="665132" y="24917"/>
                  </a:lnTo>
                  <a:lnTo>
                    <a:pt x="603848" y="31213"/>
                  </a:lnTo>
                  <a:lnTo>
                    <a:pt x="544760" y="38136"/>
                  </a:lnTo>
                  <a:lnTo>
                    <a:pt x="487997" y="45663"/>
                  </a:lnTo>
                  <a:lnTo>
                    <a:pt x="433686" y="53768"/>
                  </a:lnTo>
                  <a:lnTo>
                    <a:pt x="381955" y="62429"/>
                  </a:lnTo>
                  <a:lnTo>
                    <a:pt x="332931" y="71621"/>
                  </a:lnTo>
                  <a:lnTo>
                    <a:pt x="286741" y="81321"/>
                  </a:lnTo>
                  <a:lnTo>
                    <a:pt x="243514" y="91505"/>
                  </a:lnTo>
                  <a:lnTo>
                    <a:pt x="203377" y="102148"/>
                  </a:lnTo>
                  <a:lnTo>
                    <a:pt x="166457" y="113227"/>
                  </a:lnTo>
                  <a:lnTo>
                    <a:pt x="102779" y="136597"/>
                  </a:lnTo>
                  <a:lnTo>
                    <a:pt x="53501" y="161422"/>
                  </a:lnTo>
                  <a:lnTo>
                    <a:pt x="19643" y="187512"/>
                  </a:lnTo>
                  <a:lnTo>
                    <a:pt x="0" y="228600"/>
                  </a:lnTo>
                  <a:lnTo>
                    <a:pt x="2225" y="242524"/>
                  </a:lnTo>
                  <a:lnTo>
                    <a:pt x="34580" y="282878"/>
                  </a:lnTo>
                  <a:lnTo>
                    <a:pt x="76276" y="308360"/>
                  </a:lnTo>
                  <a:lnTo>
                    <a:pt x="132882" y="332481"/>
                  </a:lnTo>
                  <a:lnTo>
                    <a:pt x="203377" y="355051"/>
                  </a:lnTo>
                  <a:lnTo>
                    <a:pt x="243514" y="365694"/>
                  </a:lnTo>
                  <a:lnTo>
                    <a:pt x="286741" y="375878"/>
                  </a:lnTo>
                  <a:lnTo>
                    <a:pt x="332931" y="385578"/>
                  </a:lnTo>
                  <a:lnTo>
                    <a:pt x="381955" y="394770"/>
                  </a:lnTo>
                  <a:lnTo>
                    <a:pt x="433686" y="403431"/>
                  </a:lnTo>
                  <a:lnTo>
                    <a:pt x="487997" y="411536"/>
                  </a:lnTo>
                  <a:lnTo>
                    <a:pt x="544760" y="419063"/>
                  </a:lnTo>
                  <a:lnTo>
                    <a:pt x="603848" y="425986"/>
                  </a:lnTo>
                  <a:lnTo>
                    <a:pt x="665132" y="432282"/>
                  </a:lnTo>
                  <a:lnTo>
                    <a:pt x="728487" y="437926"/>
                  </a:lnTo>
                  <a:lnTo>
                    <a:pt x="793783" y="442896"/>
                  </a:lnTo>
                  <a:lnTo>
                    <a:pt x="860893" y="447167"/>
                  </a:lnTo>
                  <a:lnTo>
                    <a:pt x="929691" y="450715"/>
                  </a:lnTo>
                  <a:lnTo>
                    <a:pt x="1000048" y="453516"/>
                  </a:lnTo>
                  <a:lnTo>
                    <a:pt x="1071837" y="455546"/>
                  </a:lnTo>
                  <a:lnTo>
                    <a:pt x="1144930" y="456782"/>
                  </a:lnTo>
                  <a:lnTo>
                    <a:pt x="1219200" y="457200"/>
                  </a:lnTo>
                  <a:lnTo>
                    <a:pt x="1293471" y="456782"/>
                  </a:lnTo>
                  <a:lnTo>
                    <a:pt x="1366565" y="455546"/>
                  </a:lnTo>
                  <a:lnTo>
                    <a:pt x="1438354" y="453516"/>
                  </a:lnTo>
                  <a:lnTo>
                    <a:pt x="1508712" y="450715"/>
                  </a:lnTo>
                  <a:lnTo>
                    <a:pt x="1577510" y="447167"/>
                  </a:lnTo>
                  <a:lnTo>
                    <a:pt x="1644621" y="442896"/>
                  </a:lnTo>
                  <a:lnTo>
                    <a:pt x="1709918" y="437926"/>
                  </a:lnTo>
                  <a:lnTo>
                    <a:pt x="1773272" y="432282"/>
                  </a:lnTo>
                  <a:lnTo>
                    <a:pt x="1834557" y="425986"/>
                  </a:lnTo>
                  <a:lnTo>
                    <a:pt x="1893644" y="419063"/>
                  </a:lnTo>
                  <a:lnTo>
                    <a:pt x="1950407" y="411536"/>
                  </a:lnTo>
                  <a:lnTo>
                    <a:pt x="2004718" y="403431"/>
                  </a:lnTo>
                  <a:lnTo>
                    <a:pt x="2056449" y="394770"/>
                  </a:lnTo>
                  <a:lnTo>
                    <a:pt x="2105473" y="385578"/>
                  </a:lnTo>
                  <a:lnTo>
                    <a:pt x="2151662" y="375878"/>
                  </a:lnTo>
                  <a:lnTo>
                    <a:pt x="2194888" y="365694"/>
                  </a:lnTo>
                  <a:lnTo>
                    <a:pt x="2235025" y="355051"/>
                  </a:lnTo>
                  <a:lnTo>
                    <a:pt x="2271945" y="343972"/>
                  </a:lnTo>
                  <a:lnTo>
                    <a:pt x="2335622" y="320602"/>
                  </a:lnTo>
                  <a:lnTo>
                    <a:pt x="2384899" y="295777"/>
                  </a:lnTo>
                  <a:lnTo>
                    <a:pt x="2418757" y="269687"/>
                  </a:lnTo>
                  <a:lnTo>
                    <a:pt x="2438400" y="228600"/>
                  </a:lnTo>
                  <a:lnTo>
                    <a:pt x="2436174" y="214675"/>
                  </a:lnTo>
                  <a:lnTo>
                    <a:pt x="2403819" y="174321"/>
                  </a:lnTo>
                  <a:lnTo>
                    <a:pt x="2362124" y="148839"/>
                  </a:lnTo>
                  <a:lnTo>
                    <a:pt x="2305520" y="124718"/>
                  </a:lnTo>
                  <a:lnTo>
                    <a:pt x="2235025" y="102148"/>
                  </a:lnTo>
                  <a:lnTo>
                    <a:pt x="2194888" y="91505"/>
                  </a:lnTo>
                  <a:lnTo>
                    <a:pt x="2151662" y="81321"/>
                  </a:lnTo>
                  <a:lnTo>
                    <a:pt x="2105473" y="71621"/>
                  </a:lnTo>
                  <a:lnTo>
                    <a:pt x="2056449" y="62429"/>
                  </a:lnTo>
                  <a:lnTo>
                    <a:pt x="2004718" y="53768"/>
                  </a:lnTo>
                  <a:lnTo>
                    <a:pt x="1950407" y="45663"/>
                  </a:lnTo>
                  <a:lnTo>
                    <a:pt x="1893644" y="38136"/>
                  </a:lnTo>
                  <a:lnTo>
                    <a:pt x="1834557" y="31213"/>
                  </a:lnTo>
                  <a:lnTo>
                    <a:pt x="1773272" y="24917"/>
                  </a:lnTo>
                  <a:lnTo>
                    <a:pt x="1709918" y="19273"/>
                  </a:lnTo>
                  <a:lnTo>
                    <a:pt x="1644621" y="14303"/>
                  </a:lnTo>
                  <a:lnTo>
                    <a:pt x="1577510" y="10032"/>
                  </a:lnTo>
                  <a:lnTo>
                    <a:pt x="1508712" y="6484"/>
                  </a:lnTo>
                  <a:lnTo>
                    <a:pt x="1438354" y="3683"/>
                  </a:lnTo>
                  <a:lnTo>
                    <a:pt x="1366565" y="1653"/>
                  </a:lnTo>
                  <a:lnTo>
                    <a:pt x="1293471" y="417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1524000"/>
              <a:ext cx="2438400" cy="457200"/>
            </a:xfrm>
            <a:custGeom>
              <a:avLst/>
              <a:gdLst/>
              <a:ahLst/>
              <a:cxnLst/>
              <a:rect l="l" t="t" r="r" b="b"/>
              <a:pathLst>
                <a:path w="2438400" h="457200">
                  <a:moveTo>
                    <a:pt x="0" y="228600"/>
                  </a:moveTo>
                  <a:lnTo>
                    <a:pt x="19643" y="187512"/>
                  </a:lnTo>
                  <a:lnTo>
                    <a:pt x="53501" y="161422"/>
                  </a:lnTo>
                  <a:lnTo>
                    <a:pt x="102779" y="136597"/>
                  </a:lnTo>
                  <a:lnTo>
                    <a:pt x="166457" y="113227"/>
                  </a:lnTo>
                  <a:lnTo>
                    <a:pt x="203377" y="102148"/>
                  </a:lnTo>
                  <a:lnTo>
                    <a:pt x="243514" y="91505"/>
                  </a:lnTo>
                  <a:lnTo>
                    <a:pt x="286741" y="81321"/>
                  </a:lnTo>
                  <a:lnTo>
                    <a:pt x="332931" y="71621"/>
                  </a:lnTo>
                  <a:lnTo>
                    <a:pt x="381955" y="62429"/>
                  </a:lnTo>
                  <a:lnTo>
                    <a:pt x="433686" y="53768"/>
                  </a:lnTo>
                  <a:lnTo>
                    <a:pt x="487997" y="45663"/>
                  </a:lnTo>
                  <a:lnTo>
                    <a:pt x="544760" y="38136"/>
                  </a:lnTo>
                  <a:lnTo>
                    <a:pt x="603848" y="31213"/>
                  </a:lnTo>
                  <a:lnTo>
                    <a:pt x="665132" y="24917"/>
                  </a:lnTo>
                  <a:lnTo>
                    <a:pt x="728487" y="19273"/>
                  </a:lnTo>
                  <a:lnTo>
                    <a:pt x="793783" y="14303"/>
                  </a:lnTo>
                  <a:lnTo>
                    <a:pt x="860893" y="10032"/>
                  </a:lnTo>
                  <a:lnTo>
                    <a:pt x="929691" y="6484"/>
                  </a:lnTo>
                  <a:lnTo>
                    <a:pt x="1000048" y="3683"/>
                  </a:lnTo>
                  <a:lnTo>
                    <a:pt x="1071837" y="1653"/>
                  </a:lnTo>
                  <a:lnTo>
                    <a:pt x="1144930" y="417"/>
                  </a:lnTo>
                  <a:lnTo>
                    <a:pt x="1219200" y="0"/>
                  </a:lnTo>
                  <a:lnTo>
                    <a:pt x="1293471" y="417"/>
                  </a:lnTo>
                  <a:lnTo>
                    <a:pt x="1366565" y="1653"/>
                  </a:lnTo>
                  <a:lnTo>
                    <a:pt x="1438354" y="3683"/>
                  </a:lnTo>
                  <a:lnTo>
                    <a:pt x="1508712" y="6484"/>
                  </a:lnTo>
                  <a:lnTo>
                    <a:pt x="1577510" y="10032"/>
                  </a:lnTo>
                  <a:lnTo>
                    <a:pt x="1644621" y="14303"/>
                  </a:lnTo>
                  <a:lnTo>
                    <a:pt x="1709918" y="19273"/>
                  </a:lnTo>
                  <a:lnTo>
                    <a:pt x="1773272" y="24917"/>
                  </a:lnTo>
                  <a:lnTo>
                    <a:pt x="1834557" y="31213"/>
                  </a:lnTo>
                  <a:lnTo>
                    <a:pt x="1893644" y="38136"/>
                  </a:lnTo>
                  <a:lnTo>
                    <a:pt x="1950407" y="45663"/>
                  </a:lnTo>
                  <a:lnTo>
                    <a:pt x="2004718" y="53768"/>
                  </a:lnTo>
                  <a:lnTo>
                    <a:pt x="2056449" y="62429"/>
                  </a:lnTo>
                  <a:lnTo>
                    <a:pt x="2105473" y="71621"/>
                  </a:lnTo>
                  <a:lnTo>
                    <a:pt x="2151662" y="81321"/>
                  </a:lnTo>
                  <a:lnTo>
                    <a:pt x="2194888" y="91505"/>
                  </a:lnTo>
                  <a:lnTo>
                    <a:pt x="2235025" y="102148"/>
                  </a:lnTo>
                  <a:lnTo>
                    <a:pt x="2271945" y="113227"/>
                  </a:lnTo>
                  <a:lnTo>
                    <a:pt x="2335622" y="136597"/>
                  </a:lnTo>
                  <a:lnTo>
                    <a:pt x="2384899" y="161422"/>
                  </a:lnTo>
                  <a:lnTo>
                    <a:pt x="2418757" y="187512"/>
                  </a:lnTo>
                  <a:lnTo>
                    <a:pt x="2438400" y="228600"/>
                  </a:lnTo>
                  <a:lnTo>
                    <a:pt x="2436174" y="242524"/>
                  </a:lnTo>
                  <a:lnTo>
                    <a:pt x="2403819" y="282878"/>
                  </a:lnTo>
                  <a:lnTo>
                    <a:pt x="2362124" y="308360"/>
                  </a:lnTo>
                  <a:lnTo>
                    <a:pt x="2305520" y="332481"/>
                  </a:lnTo>
                  <a:lnTo>
                    <a:pt x="2235025" y="355051"/>
                  </a:lnTo>
                  <a:lnTo>
                    <a:pt x="2194888" y="365694"/>
                  </a:lnTo>
                  <a:lnTo>
                    <a:pt x="2151662" y="375878"/>
                  </a:lnTo>
                  <a:lnTo>
                    <a:pt x="2105473" y="385578"/>
                  </a:lnTo>
                  <a:lnTo>
                    <a:pt x="2056449" y="394770"/>
                  </a:lnTo>
                  <a:lnTo>
                    <a:pt x="2004718" y="403431"/>
                  </a:lnTo>
                  <a:lnTo>
                    <a:pt x="1950407" y="411536"/>
                  </a:lnTo>
                  <a:lnTo>
                    <a:pt x="1893644" y="419063"/>
                  </a:lnTo>
                  <a:lnTo>
                    <a:pt x="1834557" y="425986"/>
                  </a:lnTo>
                  <a:lnTo>
                    <a:pt x="1773272" y="432282"/>
                  </a:lnTo>
                  <a:lnTo>
                    <a:pt x="1709918" y="437926"/>
                  </a:lnTo>
                  <a:lnTo>
                    <a:pt x="1644621" y="442896"/>
                  </a:lnTo>
                  <a:lnTo>
                    <a:pt x="1577510" y="447167"/>
                  </a:lnTo>
                  <a:lnTo>
                    <a:pt x="1508712" y="450715"/>
                  </a:lnTo>
                  <a:lnTo>
                    <a:pt x="1438354" y="453516"/>
                  </a:lnTo>
                  <a:lnTo>
                    <a:pt x="1366565" y="455546"/>
                  </a:lnTo>
                  <a:lnTo>
                    <a:pt x="1293471" y="456782"/>
                  </a:lnTo>
                  <a:lnTo>
                    <a:pt x="1219200" y="457200"/>
                  </a:lnTo>
                  <a:lnTo>
                    <a:pt x="1144930" y="456782"/>
                  </a:lnTo>
                  <a:lnTo>
                    <a:pt x="1071837" y="455546"/>
                  </a:lnTo>
                  <a:lnTo>
                    <a:pt x="1000048" y="453516"/>
                  </a:lnTo>
                  <a:lnTo>
                    <a:pt x="929691" y="450715"/>
                  </a:lnTo>
                  <a:lnTo>
                    <a:pt x="860893" y="447167"/>
                  </a:lnTo>
                  <a:lnTo>
                    <a:pt x="793783" y="442896"/>
                  </a:lnTo>
                  <a:lnTo>
                    <a:pt x="728487" y="437926"/>
                  </a:lnTo>
                  <a:lnTo>
                    <a:pt x="665132" y="432282"/>
                  </a:lnTo>
                  <a:lnTo>
                    <a:pt x="603848" y="425986"/>
                  </a:lnTo>
                  <a:lnTo>
                    <a:pt x="544760" y="419063"/>
                  </a:lnTo>
                  <a:lnTo>
                    <a:pt x="487997" y="411536"/>
                  </a:lnTo>
                  <a:lnTo>
                    <a:pt x="433686" y="403431"/>
                  </a:lnTo>
                  <a:lnTo>
                    <a:pt x="381955" y="394770"/>
                  </a:lnTo>
                  <a:lnTo>
                    <a:pt x="332931" y="385578"/>
                  </a:lnTo>
                  <a:lnTo>
                    <a:pt x="286741" y="375878"/>
                  </a:lnTo>
                  <a:lnTo>
                    <a:pt x="243514" y="365694"/>
                  </a:lnTo>
                  <a:lnTo>
                    <a:pt x="203377" y="355051"/>
                  </a:lnTo>
                  <a:lnTo>
                    <a:pt x="166457" y="343972"/>
                  </a:lnTo>
                  <a:lnTo>
                    <a:pt x="102779" y="320602"/>
                  </a:lnTo>
                  <a:lnTo>
                    <a:pt x="53501" y="295777"/>
                  </a:lnTo>
                  <a:lnTo>
                    <a:pt x="19643" y="269687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00112" y="2728912"/>
            <a:ext cx="1323975" cy="1171575"/>
            <a:chOff x="900112" y="2728912"/>
            <a:chExt cx="1323975" cy="1171575"/>
          </a:xfrm>
        </p:grpSpPr>
        <p:sp>
          <p:nvSpPr>
            <p:cNvPr id="12" name="object 12"/>
            <p:cNvSpPr/>
            <p:nvPr/>
          </p:nvSpPr>
          <p:spPr>
            <a:xfrm>
              <a:off x="914400" y="2743200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1295400" h="1143000">
                  <a:moveTo>
                    <a:pt x="647700" y="0"/>
                  </a:moveTo>
                  <a:lnTo>
                    <a:pt x="0" y="571500"/>
                  </a:lnTo>
                  <a:lnTo>
                    <a:pt x="647700" y="1143000"/>
                  </a:lnTo>
                  <a:lnTo>
                    <a:pt x="1295400" y="5715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400" y="2743200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1295400" h="1143000">
                  <a:moveTo>
                    <a:pt x="0" y="571500"/>
                  </a:moveTo>
                  <a:lnTo>
                    <a:pt x="647700" y="0"/>
                  </a:lnTo>
                  <a:lnTo>
                    <a:pt x="1295400" y="571500"/>
                  </a:lnTo>
                  <a:lnTo>
                    <a:pt x="647700" y="1143000"/>
                  </a:lnTo>
                  <a:lnTo>
                    <a:pt x="0" y="5715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71512" y="3948112"/>
            <a:ext cx="1781175" cy="790575"/>
            <a:chOff x="671512" y="3948112"/>
            <a:chExt cx="1781175" cy="790575"/>
          </a:xfrm>
        </p:grpSpPr>
        <p:sp>
          <p:nvSpPr>
            <p:cNvPr id="15" name="object 15"/>
            <p:cNvSpPr/>
            <p:nvPr/>
          </p:nvSpPr>
          <p:spPr>
            <a:xfrm>
              <a:off x="685800" y="3962400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1752600" y="0"/>
                  </a:moveTo>
                  <a:lnTo>
                    <a:pt x="381888" y="0"/>
                  </a:lnTo>
                  <a:lnTo>
                    <a:pt x="0" y="762000"/>
                  </a:lnTo>
                  <a:lnTo>
                    <a:pt x="1370711" y="7620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00" y="3962400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762000"/>
                  </a:moveTo>
                  <a:lnTo>
                    <a:pt x="381888" y="0"/>
                  </a:lnTo>
                  <a:lnTo>
                    <a:pt x="1752600" y="0"/>
                  </a:lnTo>
                  <a:lnTo>
                    <a:pt x="1370711" y="762000"/>
                  </a:lnTo>
                  <a:lnTo>
                    <a:pt x="0" y="76200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47712" y="4862512"/>
            <a:ext cx="1400175" cy="1019175"/>
            <a:chOff x="747712" y="4862512"/>
            <a:chExt cx="1400175" cy="1019175"/>
          </a:xfrm>
        </p:grpSpPr>
        <p:sp>
          <p:nvSpPr>
            <p:cNvPr id="18" name="object 18"/>
            <p:cNvSpPr/>
            <p:nvPr/>
          </p:nvSpPr>
          <p:spPr>
            <a:xfrm>
              <a:off x="762000" y="4876799"/>
              <a:ext cx="1371600" cy="990600"/>
            </a:xfrm>
            <a:custGeom>
              <a:avLst/>
              <a:gdLst/>
              <a:ahLst/>
              <a:cxnLst/>
              <a:rect l="l" t="t" r="r" b="b"/>
              <a:pathLst>
                <a:path w="1371600" h="990600">
                  <a:moveTo>
                    <a:pt x="1371600" y="0"/>
                  </a:moveTo>
                  <a:lnTo>
                    <a:pt x="1166495" y="0"/>
                  </a:lnTo>
                  <a:lnTo>
                    <a:pt x="1166495" y="205740"/>
                  </a:lnTo>
                  <a:lnTo>
                    <a:pt x="1166495" y="784860"/>
                  </a:lnTo>
                  <a:lnTo>
                    <a:pt x="205130" y="784860"/>
                  </a:lnTo>
                  <a:lnTo>
                    <a:pt x="205130" y="205740"/>
                  </a:lnTo>
                  <a:lnTo>
                    <a:pt x="1166495" y="205740"/>
                  </a:lnTo>
                  <a:lnTo>
                    <a:pt x="1166495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784860"/>
                  </a:lnTo>
                  <a:lnTo>
                    <a:pt x="0" y="990600"/>
                  </a:lnTo>
                  <a:lnTo>
                    <a:pt x="1371600" y="990600"/>
                  </a:lnTo>
                  <a:lnTo>
                    <a:pt x="1371600" y="785469"/>
                  </a:lnTo>
                  <a:lnTo>
                    <a:pt x="1371600" y="784860"/>
                  </a:lnTo>
                  <a:lnTo>
                    <a:pt x="1371600" y="205740"/>
                  </a:lnTo>
                  <a:lnTo>
                    <a:pt x="1371600" y="20510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2000" y="4876800"/>
              <a:ext cx="1371600" cy="990600"/>
            </a:xfrm>
            <a:custGeom>
              <a:avLst/>
              <a:gdLst/>
              <a:ahLst/>
              <a:cxnLst/>
              <a:rect l="l" t="t" r="r" b="b"/>
              <a:pathLst>
                <a:path w="1371600" h="990600">
                  <a:moveTo>
                    <a:pt x="0" y="0"/>
                  </a:moveTo>
                  <a:lnTo>
                    <a:pt x="1371600" y="0"/>
                  </a:lnTo>
                  <a:lnTo>
                    <a:pt x="1371600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  <a:path w="1371600" h="990600">
                  <a:moveTo>
                    <a:pt x="205130" y="205105"/>
                  </a:moveTo>
                  <a:lnTo>
                    <a:pt x="205130" y="785469"/>
                  </a:lnTo>
                  <a:lnTo>
                    <a:pt x="1166495" y="785469"/>
                  </a:lnTo>
                  <a:lnTo>
                    <a:pt x="1166495" y="205105"/>
                  </a:lnTo>
                  <a:lnTo>
                    <a:pt x="205130" y="20510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47712" y="6005512"/>
            <a:ext cx="1400175" cy="706120"/>
            <a:chOff x="747712" y="6005512"/>
            <a:chExt cx="1400175" cy="706120"/>
          </a:xfrm>
        </p:grpSpPr>
        <p:sp>
          <p:nvSpPr>
            <p:cNvPr id="21" name="object 21"/>
            <p:cNvSpPr/>
            <p:nvPr/>
          </p:nvSpPr>
          <p:spPr>
            <a:xfrm>
              <a:off x="762000" y="6019800"/>
              <a:ext cx="1371600" cy="677545"/>
            </a:xfrm>
            <a:custGeom>
              <a:avLst/>
              <a:gdLst/>
              <a:ahLst/>
              <a:cxnLst/>
              <a:rect l="l" t="t" r="r" b="b"/>
              <a:pathLst>
                <a:path w="1371600" h="677545">
                  <a:moveTo>
                    <a:pt x="1371600" y="0"/>
                  </a:moveTo>
                  <a:lnTo>
                    <a:pt x="0" y="0"/>
                  </a:lnTo>
                  <a:lnTo>
                    <a:pt x="0" y="640461"/>
                  </a:lnTo>
                  <a:lnTo>
                    <a:pt x="64272" y="650975"/>
                  </a:lnTo>
                  <a:lnTo>
                    <a:pt x="124540" y="659546"/>
                  </a:lnTo>
                  <a:lnTo>
                    <a:pt x="181078" y="666282"/>
                  </a:lnTo>
                  <a:lnTo>
                    <a:pt x="234163" y="671292"/>
                  </a:lnTo>
                  <a:lnTo>
                    <a:pt x="284071" y="674683"/>
                  </a:lnTo>
                  <a:lnTo>
                    <a:pt x="331079" y="676565"/>
                  </a:lnTo>
                  <a:lnTo>
                    <a:pt x="375462" y="677045"/>
                  </a:lnTo>
                  <a:lnTo>
                    <a:pt x="417497" y="676233"/>
                  </a:lnTo>
                  <a:lnTo>
                    <a:pt x="457460" y="674236"/>
                  </a:lnTo>
                  <a:lnTo>
                    <a:pt x="495628" y="671162"/>
                  </a:lnTo>
                  <a:lnTo>
                    <a:pt x="567682" y="662221"/>
                  </a:lnTo>
                  <a:lnTo>
                    <a:pt x="635868" y="650275"/>
                  </a:lnTo>
                  <a:lnTo>
                    <a:pt x="702397" y="636191"/>
                  </a:lnTo>
                  <a:lnTo>
                    <a:pt x="839322" y="605083"/>
                  </a:lnTo>
                  <a:lnTo>
                    <a:pt x="875971" y="597325"/>
                  </a:lnTo>
                  <a:lnTo>
                    <a:pt x="914139" y="589791"/>
                  </a:lnTo>
                  <a:lnTo>
                    <a:pt x="954102" y="582590"/>
                  </a:lnTo>
                  <a:lnTo>
                    <a:pt x="996137" y="575831"/>
                  </a:lnTo>
                  <a:lnTo>
                    <a:pt x="1040520" y="569621"/>
                  </a:lnTo>
                  <a:lnTo>
                    <a:pt x="1087528" y="564069"/>
                  </a:lnTo>
                  <a:lnTo>
                    <a:pt x="1137436" y="559283"/>
                  </a:lnTo>
                  <a:lnTo>
                    <a:pt x="1190521" y="555373"/>
                  </a:lnTo>
                  <a:lnTo>
                    <a:pt x="1247059" y="552445"/>
                  </a:lnTo>
                  <a:lnTo>
                    <a:pt x="1307327" y="550609"/>
                  </a:lnTo>
                  <a:lnTo>
                    <a:pt x="1371600" y="549973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000" y="6019800"/>
              <a:ext cx="1371600" cy="677545"/>
            </a:xfrm>
            <a:custGeom>
              <a:avLst/>
              <a:gdLst/>
              <a:ahLst/>
              <a:cxnLst/>
              <a:rect l="l" t="t" r="r" b="b"/>
              <a:pathLst>
                <a:path w="1371600" h="677545">
                  <a:moveTo>
                    <a:pt x="0" y="0"/>
                  </a:moveTo>
                  <a:lnTo>
                    <a:pt x="1371600" y="0"/>
                  </a:lnTo>
                  <a:lnTo>
                    <a:pt x="1371600" y="549973"/>
                  </a:lnTo>
                  <a:lnTo>
                    <a:pt x="1307327" y="550609"/>
                  </a:lnTo>
                  <a:lnTo>
                    <a:pt x="1247059" y="552445"/>
                  </a:lnTo>
                  <a:lnTo>
                    <a:pt x="1190521" y="555373"/>
                  </a:lnTo>
                  <a:lnTo>
                    <a:pt x="1137436" y="559283"/>
                  </a:lnTo>
                  <a:lnTo>
                    <a:pt x="1087528" y="564069"/>
                  </a:lnTo>
                  <a:lnTo>
                    <a:pt x="1040520" y="569621"/>
                  </a:lnTo>
                  <a:lnTo>
                    <a:pt x="996137" y="575831"/>
                  </a:lnTo>
                  <a:lnTo>
                    <a:pt x="954102" y="582590"/>
                  </a:lnTo>
                  <a:lnTo>
                    <a:pt x="914139" y="589791"/>
                  </a:lnTo>
                  <a:lnTo>
                    <a:pt x="875971" y="597325"/>
                  </a:lnTo>
                  <a:lnTo>
                    <a:pt x="803917" y="612957"/>
                  </a:lnTo>
                  <a:lnTo>
                    <a:pt x="735731" y="628620"/>
                  </a:lnTo>
                  <a:lnTo>
                    <a:pt x="702397" y="636191"/>
                  </a:lnTo>
                  <a:lnTo>
                    <a:pt x="635868" y="650275"/>
                  </a:lnTo>
                  <a:lnTo>
                    <a:pt x="567682" y="662221"/>
                  </a:lnTo>
                  <a:lnTo>
                    <a:pt x="495628" y="671162"/>
                  </a:lnTo>
                  <a:lnTo>
                    <a:pt x="457460" y="674236"/>
                  </a:lnTo>
                  <a:lnTo>
                    <a:pt x="417497" y="676233"/>
                  </a:lnTo>
                  <a:lnTo>
                    <a:pt x="375462" y="677045"/>
                  </a:lnTo>
                  <a:lnTo>
                    <a:pt x="331079" y="676565"/>
                  </a:lnTo>
                  <a:lnTo>
                    <a:pt x="284071" y="674683"/>
                  </a:lnTo>
                  <a:lnTo>
                    <a:pt x="234163" y="671292"/>
                  </a:lnTo>
                  <a:lnTo>
                    <a:pt x="181078" y="666282"/>
                  </a:lnTo>
                  <a:lnTo>
                    <a:pt x="124540" y="659546"/>
                  </a:lnTo>
                  <a:lnTo>
                    <a:pt x="64272" y="650975"/>
                  </a:lnTo>
                  <a:lnTo>
                    <a:pt x="0" y="64046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94386" y="697230"/>
            <a:ext cx="8555355" cy="562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1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flowchart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graphical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representation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steps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algorithm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solve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342265" algn="ctr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given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problem.</a:t>
            </a:r>
            <a:endParaRPr sz="2200">
              <a:latin typeface="Calibri"/>
              <a:cs typeface="Calibri"/>
            </a:endParaRPr>
          </a:p>
          <a:p>
            <a:pPr marL="3454400">
              <a:lnSpc>
                <a:spcPct val="100000"/>
              </a:lnSpc>
              <a:spcBef>
                <a:spcPts val="1600"/>
              </a:spcBef>
            </a:pPr>
            <a:r>
              <a:rPr sz="2400" b="1" spc="-35" dirty="0">
                <a:latin typeface="Calibri"/>
                <a:cs typeface="Calibri"/>
              </a:rPr>
              <a:t>START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END</a:t>
            </a:r>
            <a:endParaRPr sz="2400">
              <a:latin typeface="Calibri"/>
              <a:cs typeface="Calibri"/>
            </a:endParaRPr>
          </a:p>
          <a:p>
            <a:pPr marL="3454400">
              <a:lnSpc>
                <a:spcPct val="100000"/>
              </a:lnSpc>
              <a:spcBef>
                <a:spcPts val="2880"/>
              </a:spcBef>
            </a:pPr>
            <a:r>
              <a:rPr sz="2400" b="1" spc="-10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3454400">
              <a:lnSpc>
                <a:spcPct val="100000"/>
              </a:lnSpc>
              <a:spcBef>
                <a:spcPts val="2880"/>
              </a:spcBef>
            </a:pPr>
            <a:r>
              <a:rPr sz="2400" b="1" spc="-10" dirty="0">
                <a:latin typeface="Calibri"/>
                <a:cs typeface="Calibri"/>
              </a:rPr>
              <a:t>DECISION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Condition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30"/>
              </a:spcBef>
            </a:pPr>
            <a:endParaRPr sz="2400">
              <a:latin typeface="Calibri"/>
              <a:cs typeface="Calibri"/>
            </a:endParaRPr>
          </a:p>
          <a:p>
            <a:pPr marL="3454400">
              <a:lnSpc>
                <a:spcPct val="100000"/>
              </a:lnSpc>
            </a:pPr>
            <a:r>
              <a:rPr sz="2400" b="1" spc="-110" dirty="0">
                <a:latin typeface="Calibri"/>
                <a:cs typeface="Calibri"/>
              </a:rPr>
              <a:t>DATA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(Input/Output)</a:t>
            </a:r>
            <a:endParaRPr sz="2400">
              <a:latin typeface="Calibri"/>
              <a:cs typeface="Calibri"/>
            </a:endParaRPr>
          </a:p>
          <a:p>
            <a:pPr marL="3454400" marR="581025">
              <a:lnSpc>
                <a:spcPct val="200000"/>
              </a:lnSpc>
              <a:spcBef>
                <a:spcPts val="2880"/>
              </a:spcBef>
            </a:pPr>
            <a:r>
              <a:rPr sz="2400" b="1" dirty="0">
                <a:latin typeface="Calibri"/>
                <a:cs typeface="Calibri"/>
              </a:rPr>
              <a:t>SUB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PROCESS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USER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DEFINED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TASK </a:t>
            </a:r>
            <a:r>
              <a:rPr sz="2400" b="1" spc="-10" dirty="0">
                <a:latin typeface="Calibri"/>
                <a:cs typeface="Calibri"/>
              </a:rPr>
              <a:t>DOCUMENT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2E2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1451</Words>
  <Application>Microsoft Office PowerPoint</Application>
  <PresentationFormat>On-screen Show (4:3)</PresentationFormat>
  <Paragraphs>191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COMPUTATIONAL THINKING , PROBLEM SOLVING, ALGORITM, FLOWCHART, PSEUDOCODE, DECISION TREE TYPES OF ERRORS AND EXCEPTIONS</vt:lpstr>
      <vt:lpstr>Slide 2</vt:lpstr>
      <vt:lpstr>Slide 3</vt:lpstr>
      <vt:lpstr>CONTENTS ( Learning Outcomes ) </vt:lpstr>
      <vt:lpstr>Slide 5</vt:lpstr>
      <vt:lpstr>WHAT IS PROBLEM SOLVING ?</vt:lpstr>
      <vt:lpstr>PROBLEM SOLVING METHODOLOGY AND TECHNIQUES Steps to create a working program</vt:lpstr>
      <vt:lpstr>PROGRAM LOGIC DEVELOPMENT TOOLS</vt:lpstr>
      <vt:lpstr>Flowcharts</vt:lpstr>
      <vt:lpstr>Start</vt:lpstr>
      <vt:lpstr>PSEUDOCODE</vt:lpstr>
      <vt:lpstr>DECISION TREES</vt:lpstr>
      <vt:lpstr>Marks more than or equal to 60</vt:lpstr>
      <vt:lpstr>Slide 14</vt:lpstr>
      <vt:lpstr>Slide 15</vt:lpstr>
      <vt:lpstr>What is Testing and Debugging?</vt:lpstr>
      <vt:lpstr>Errors and Exceptions</vt:lpstr>
      <vt:lpstr>Types of Error</vt:lpstr>
      <vt:lpstr>Slide 19</vt:lpstr>
      <vt:lpstr>Slide 20</vt:lpstr>
      <vt:lpstr>HOW TO DEBUG A PROGRAM</vt:lpstr>
      <vt:lpstr>DECOMPOSITION</vt:lpstr>
      <vt:lpstr>EXAMPLES OF DECOMPOSITION</vt:lpstr>
      <vt:lpstr>Stay safe. Stay aware. Stay healthy. Stay alert.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Agni</dc:creator>
  <cp:lastModifiedBy>System_For All</cp:lastModifiedBy>
  <cp:revision>1</cp:revision>
  <dcterms:created xsi:type="dcterms:W3CDTF">2024-10-21T04:23:27Z</dcterms:created>
  <dcterms:modified xsi:type="dcterms:W3CDTF">2024-10-21T04:26:40Z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2024-10-21T00:00:00Z</vt:filetime>
  </property>
  <property fmtid="{D5CDD505-2E9C-101B-9397-08002B2CF9AE}" pid="5" name="Producer">
    <vt:lpwstr>Microsoft® PowerPoint® 2010</vt:lpwstr>
  </property>
</Properties>
</file>